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7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5143500" type="screen16x9"/>
  <p:notesSz cx="6858000" cy="9144000"/>
  <p:embeddedFontLst>
    <p:embeddedFont>
      <p:font typeface="Amatic SC" pitchFamily="2" charset="-79"/>
      <p:regular r:id="rId74"/>
      <p:bold r:id="rId75"/>
    </p:embeddedFont>
    <p:embeddedFont>
      <p:font typeface="Calibri" panose="020F0502020204030204" pitchFamily="34" charset="0"/>
      <p:regular r:id="rId76"/>
      <p:bold r:id="rId77"/>
      <p:italic r:id="rId78"/>
      <p:boldItalic r:id="rId79"/>
    </p:embeddedFont>
    <p:embeddedFont>
      <p:font typeface="Chakra Petch" pitchFamily="2" charset="-34"/>
      <p:regular r:id="rId80"/>
      <p:bold r:id="rId81"/>
      <p:italic r:id="rId82"/>
      <p:boldItalic r:id="rId83"/>
    </p:embeddedFont>
    <p:embeddedFont>
      <p:font typeface="Exo" pitchFamily="2" charset="77"/>
      <p:regular r:id="rId84"/>
      <p:bold r:id="rId85"/>
      <p:italic r:id="rId86"/>
      <p:boldItalic r:id="rId87"/>
    </p:embeddedFont>
    <p:embeddedFont>
      <p:font typeface="Exo 2" pitchFamily="2" charset="77"/>
      <p:regular r:id="rId88"/>
      <p:bold r:id="rId89"/>
      <p:italic r:id="rId90"/>
      <p:boldItalic r:id="rId91"/>
    </p:embeddedFont>
    <p:embeddedFont>
      <p:font typeface="Proxima Nova" panose="02000506030000020004" pitchFamily="2" charset="0"/>
      <p:regular r:id="rId92"/>
      <p:bold r:id="rId93"/>
      <p:italic r:id="rId94"/>
      <p:boldItalic r:id="rId95"/>
    </p:embeddedFont>
    <p:embeddedFont>
      <p:font typeface="Proxima Nova Semibold" panose="02000506030000020004" pitchFamily="2" charset="0"/>
      <p:regular r:id="rId96"/>
      <p:bold r:id="rId97"/>
      <p:italic r:id="rId98"/>
      <p:boldItalic r:id="rId99"/>
    </p:embeddedFont>
    <p:embeddedFont>
      <p:font typeface="Roboto Medium" panose="02000000000000000000" pitchFamily="2"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41EA36-2222-434B-9543-B08A479D7589}">
  <a:tblStyle styleId="{4541EA36-2222-434B-9543-B08A479D75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5" Type="http://schemas.openxmlformats.org/officeDocument/2006/relationships/slide" Target="slides/slide3.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a18735c7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a18735c7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a18735c77_1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a18735c77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a18735c77_1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a18735c77_1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18735c77_1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a18735c77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a18735c77_1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a18735c77_1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a18735c77_1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a18735c77_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a18735c77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a18735c7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a18735c77_1_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a18735c77_1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a18735c7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a18735c7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ba18735c77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ba18735c7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98feb88a6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a18735c77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ba18735c7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c93b2c35b_1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c93b2c35b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a18735c77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a18735c7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18735c77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18735c7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a18735c77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ba18735c77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ba18735c77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ba18735c77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a18735c77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a18735c7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ba18735c77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ba18735c7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a18735c77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ba18735c77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ba18735c77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ba18735c7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98feb88a6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98feb88a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bc93b2c35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bc93b2c3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c93b2c35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c93b2c3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bc93b2c35b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bc93b2c35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bc93b2c35b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bc93b2c35b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bc93b2c35b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bc93b2c35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bc93b2c35b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bc93b2c35b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c93b2c35b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c93b2c35b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bc93b2c35b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bc93b2c35b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bc93b2c35b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bc93b2c35b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bc93b2c35b_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bc93b2c35b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8feb88a6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8feb88a6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c93b2c35b_1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c93b2c35b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bc93b2c35b_1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bc93b2c35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bc93b2c35b_1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bc93b2c35b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bc93b2c35b_1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bc93b2c35b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c9b604e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c9b604e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c9b604ee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c9b604ee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ba5707d803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ba5707d803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ba5707d80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ba5707d80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a5707d803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a5707d80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ba18735c77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ba18735c7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a18735c7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a18735c7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ba18735c77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ba18735c77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898feb88a6_2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898feb88a6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bc93b2c3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bc93b2c3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a18735c77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a18735c77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899040357a_0_7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899040357a_0_7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899040357a_0_7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899040357a_0_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b49ea9929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b49ea9929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c2e17e09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c2e17e09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bc2e17e09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bc2e17e09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5"/>
        <p:cNvGrpSpPr/>
        <p:nvPr/>
      </p:nvGrpSpPr>
      <p:grpSpPr>
        <a:xfrm>
          <a:off x="0" y="0"/>
          <a:ext cx="0" cy="0"/>
          <a:chOff x="0" y="0"/>
          <a:chExt cx="0" cy="0"/>
        </a:xfrm>
      </p:grpSpPr>
      <p:sp>
        <p:nvSpPr>
          <p:cNvPr id="4736" name="Google Shape;4736;gbc2e17e097_0_3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7" name="Google Shape;4737;gbc2e17e097_0_3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98feb88a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98feb88a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4"/>
        <p:cNvGrpSpPr/>
        <p:nvPr/>
      </p:nvGrpSpPr>
      <p:grpSpPr>
        <a:xfrm>
          <a:off x="0" y="0"/>
          <a:ext cx="0" cy="0"/>
          <a:chOff x="0" y="0"/>
          <a:chExt cx="0" cy="0"/>
        </a:xfrm>
      </p:grpSpPr>
      <p:sp>
        <p:nvSpPr>
          <p:cNvPr id="5155" name="Google Shape;5155;gbc2e17e097_0_3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6" name="Google Shape;5156;gbc2e17e097_0_3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4"/>
        <p:cNvGrpSpPr/>
        <p:nvPr/>
      </p:nvGrpSpPr>
      <p:grpSpPr>
        <a:xfrm>
          <a:off x="0" y="0"/>
          <a:ext cx="0" cy="0"/>
          <a:chOff x="0" y="0"/>
          <a:chExt cx="0" cy="0"/>
        </a:xfrm>
      </p:grpSpPr>
      <p:sp>
        <p:nvSpPr>
          <p:cNvPr id="5325" name="Google Shape;5325;gbc2e17e097_0_3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6" name="Google Shape;5326;gbc2e17e097_0_3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9"/>
        <p:cNvGrpSpPr/>
        <p:nvPr/>
      </p:nvGrpSpPr>
      <p:grpSpPr>
        <a:xfrm>
          <a:off x="0" y="0"/>
          <a:ext cx="0" cy="0"/>
          <a:chOff x="0" y="0"/>
          <a:chExt cx="0" cy="0"/>
        </a:xfrm>
      </p:grpSpPr>
      <p:sp>
        <p:nvSpPr>
          <p:cNvPr id="5730" name="Google Shape;5730;gbc2e17e097_0_4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1" name="Google Shape;5731;gbc2e17e097_0_4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9"/>
        <p:cNvGrpSpPr/>
        <p:nvPr/>
      </p:nvGrpSpPr>
      <p:grpSpPr>
        <a:xfrm>
          <a:off x="0" y="0"/>
          <a:ext cx="0" cy="0"/>
          <a:chOff x="0" y="0"/>
          <a:chExt cx="0" cy="0"/>
        </a:xfrm>
      </p:grpSpPr>
      <p:sp>
        <p:nvSpPr>
          <p:cNvPr id="6110" name="Google Shape;6110;gbc2e17e097_0_4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1" name="Google Shape;6111;gbc2e17e097_0_4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3"/>
        <p:cNvGrpSpPr/>
        <p:nvPr/>
      </p:nvGrpSpPr>
      <p:grpSpPr>
        <a:xfrm>
          <a:off x="0" y="0"/>
          <a:ext cx="0" cy="0"/>
          <a:chOff x="0" y="0"/>
          <a:chExt cx="0" cy="0"/>
        </a:xfrm>
      </p:grpSpPr>
      <p:sp>
        <p:nvSpPr>
          <p:cNvPr id="6524" name="Google Shape;6524;gbc2e17e097_0_4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5" name="Google Shape;6525;gbc2e17e097_0_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4"/>
        <p:cNvGrpSpPr/>
        <p:nvPr/>
      </p:nvGrpSpPr>
      <p:grpSpPr>
        <a:xfrm>
          <a:off x="0" y="0"/>
          <a:ext cx="0" cy="0"/>
          <a:chOff x="0" y="0"/>
          <a:chExt cx="0" cy="0"/>
        </a:xfrm>
      </p:grpSpPr>
      <p:sp>
        <p:nvSpPr>
          <p:cNvPr id="6885" name="Google Shape;6885;gbc2e17e097_0_5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6" name="Google Shape;6886;gbc2e17e097_0_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4"/>
        <p:cNvGrpSpPr/>
        <p:nvPr/>
      </p:nvGrpSpPr>
      <p:grpSpPr>
        <a:xfrm>
          <a:off x="0" y="0"/>
          <a:ext cx="0" cy="0"/>
          <a:chOff x="0" y="0"/>
          <a:chExt cx="0" cy="0"/>
        </a:xfrm>
      </p:grpSpPr>
      <p:sp>
        <p:nvSpPr>
          <p:cNvPr id="7395" name="Google Shape;7395;gbc2e17e097_0_5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6" name="Google Shape;7396;gbc2e17e097_0_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4"/>
        <p:cNvGrpSpPr/>
        <p:nvPr/>
      </p:nvGrpSpPr>
      <p:grpSpPr>
        <a:xfrm>
          <a:off x="0" y="0"/>
          <a:ext cx="0" cy="0"/>
          <a:chOff x="0" y="0"/>
          <a:chExt cx="0" cy="0"/>
        </a:xfrm>
      </p:grpSpPr>
      <p:sp>
        <p:nvSpPr>
          <p:cNvPr id="8015" name="Google Shape;8015;gbc2e17e097_0_6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6" name="Google Shape;8016;gbc2e17e097_0_6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8"/>
        <p:cNvGrpSpPr/>
        <p:nvPr/>
      </p:nvGrpSpPr>
      <p:grpSpPr>
        <a:xfrm>
          <a:off x="0" y="0"/>
          <a:ext cx="0" cy="0"/>
          <a:chOff x="0" y="0"/>
          <a:chExt cx="0" cy="0"/>
        </a:xfrm>
      </p:grpSpPr>
      <p:sp>
        <p:nvSpPr>
          <p:cNvPr id="8609" name="Google Shape;8609;gbc2e17e097_0_7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0" name="Google Shape;8610;gbc2e17e097_0_7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9"/>
        <p:cNvGrpSpPr/>
        <p:nvPr/>
      </p:nvGrpSpPr>
      <p:grpSpPr>
        <a:xfrm>
          <a:off x="0" y="0"/>
          <a:ext cx="0" cy="0"/>
          <a:chOff x="0" y="0"/>
          <a:chExt cx="0" cy="0"/>
        </a:xfrm>
      </p:grpSpPr>
      <p:sp>
        <p:nvSpPr>
          <p:cNvPr id="8930" name="Google Shape;8930;gbc2e17e097_0_7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1" name="Google Shape;8931;gbc2e17e097_0_7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a18735c77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a18735c7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4"/>
        <p:cNvGrpSpPr/>
        <p:nvPr/>
      </p:nvGrpSpPr>
      <p:grpSpPr>
        <a:xfrm>
          <a:off x="0" y="0"/>
          <a:ext cx="0" cy="0"/>
          <a:chOff x="0" y="0"/>
          <a:chExt cx="0" cy="0"/>
        </a:xfrm>
      </p:grpSpPr>
      <p:sp>
        <p:nvSpPr>
          <p:cNvPr id="9235" name="Google Shape;9235;gbc2e17e097_0_7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6" name="Google Shape;9236;gbc2e17e097_0_7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a18735c77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a18735c7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a18735c77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a18735c77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2325" y="1813400"/>
            <a:ext cx="4893600" cy="22584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7200"/>
              <a:buNone/>
              <a:defRPr sz="6000"/>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6188875" y="2148500"/>
            <a:ext cx="1977900" cy="1588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400"/>
              <a:buNone/>
              <a:defRPr sz="24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1" name="Google Shape;11;p2"/>
          <p:cNvSpPr/>
          <p:nvPr/>
        </p:nvSpPr>
        <p:spPr>
          <a:xfrm>
            <a:off x="8287650" y="8050"/>
            <a:ext cx="8625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4139850" y="-4147800"/>
            <a:ext cx="862500" cy="9158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8572500" y="0"/>
            <a:ext cx="571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225" y="0"/>
            <a:ext cx="9144000" cy="651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1497900" y="1739805"/>
            <a:ext cx="61482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8000">
                <a:solidFill>
                  <a:schemeClr val="l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52" name="Google Shape;52;p11"/>
          <p:cNvSpPr txBox="1">
            <a:spLocks noGrp="1"/>
          </p:cNvSpPr>
          <p:nvPr>
            <p:ph type="subTitle" idx="1"/>
          </p:nvPr>
        </p:nvSpPr>
        <p:spPr>
          <a:xfrm>
            <a:off x="1814938" y="3004017"/>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2">
  <p:cSld name="CUSTOM_3_2">
    <p:spTree>
      <p:nvGrpSpPr>
        <p:cNvPr id="1" name="Shape 54"/>
        <p:cNvGrpSpPr/>
        <p:nvPr/>
      </p:nvGrpSpPr>
      <p:grpSpPr>
        <a:xfrm>
          <a:off x="0" y="0"/>
          <a:ext cx="0" cy="0"/>
          <a:chOff x="0" y="0"/>
          <a:chExt cx="0" cy="0"/>
        </a:xfrm>
      </p:grpSpPr>
      <p:sp>
        <p:nvSpPr>
          <p:cNvPr id="55" name="Google Shape;55;p13"/>
          <p:cNvSpPr/>
          <p:nvPr/>
        </p:nvSpPr>
        <p:spPr>
          <a:xfrm>
            <a:off x="5877125" y="-12"/>
            <a:ext cx="2079900" cy="190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877125" y="3239400"/>
            <a:ext cx="2079900" cy="190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5466600" y="2082750"/>
            <a:ext cx="2571000" cy="978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8" name="Google Shape;58;p13"/>
          <p:cNvSpPr txBox="1">
            <a:spLocks noGrp="1"/>
          </p:cNvSpPr>
          <p:nvPr>
            <p:ph type="subTitle" idx="1"/>
          </p:nvPr>
        </p:nvSpPr>
        <p:spPr>
          <a:xfrm>
            <a:off x="1971975" y="450536"/>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59" name="Google Shape;59;p13"/>
          <p:cNvSpPr txBox="1">
            <a:spLocks noGrp="1"/>
          </p:cNvSpPr>
          <p:nvPr>
            <p:ph type="subTitle" idx="2"/>
          </p:nvPr>
        </p:nvSpPr>
        <p:spPr>
          <a:xfrm>
            <a:off x="1971975" y="740406"/>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3"/>
          <p:cNvSpPr txBox="1">
            <a:spLocks noGrp="1"/>
          </p:cNvSpPr>
          <p:nvPr>
            <p:ph type="subTitle" idx="3"/>
          </p:nvPr>
        </p:nvSpPr>
        <p:spPr>
          <a:xfrm>
            <a:off x="1971975" y="3872302"/>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1" name="Google Shape;61;p13"/>
          <p:cNvSpPr txBox="1">
            <a:spLocks noGrp="1"/>
          </p:cNvSpPr>
          <p:nvPr>
            <p:ph type="subTitle" idx="4"/>
          </p:nvPr>
        </p:nvSpPr>
        <p:spPr>
          <a:xfrm>
            <a:off x="1971975" y="4167664"/>
            <a:ext cx="3177000" cy="52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3"/>
          <p:cNvSpPr txBox="1">
            <a:spLocks noGrp="1"/>
          </p:cNvSpPr>
          <p:nvPr>
            <p:ph type="subTitle" idx="5"/>
          </p:nvPr>
        </p:nvSpPr>
        <p:spPr>
          <a:xfrm>
            <a:off x="1971975" y="1537469"/>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3" name="Google Shape;63;p13"/>
          <p:cNvSpPr txBox="1">
            <a:spLocks noGrp="1"/>
          </p:cNvSpPr>
          <p:nvPr>
            <p:ph type="subTitle" idx="6"/>
          </p:nvPr>
        </p:nvSpPr>
        <p:spPr>
          <a:xfrm>
            <a:off x="1971975" y="1829170"/>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3"/>
          <p:cNvSpPr txBox="1">
            <a:spLocks noGrp="1"/>
          </p:cNvSpPr>
          <p:nvPr>
            <p:ph type="subTitle" idx="7"/>
          </p:nvPr>
        </p:nvSpPr>
        <p:spPr>
          <a:xfrm>
            <a:off x="1971975" y="2679908"/>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5" name="Google Shape;65;p13"/>
          <p:cNvSpPr txBox="1">
            <a:spLocks noGrp="1"/>
          </p:cNvSpPr>
          <p:nvPr>
            <p:ph type="subTitle" idx="8"/>
          </p:nvPr>
        </p:nvSpPr>
        <p:spPr>
          <a:xfrm>
            <a:off x="1971975" y="2973440"/>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3"/>
          <p:cNvSpPr txBox="1">
            <a:spLocks noGrp="1"/>
          </p:cNvSpPr>
          <p:nvPr>
            <p:ph type="title" idx="9" hasCustomPrompt="1"/>
          </p:nvPr>
        </p:nvSpPr>
        <p:spPr>
          <a:xfrm>
            <a:off x="976920" y="656207"/>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67" name="Google Shape;67;p13"/>
          <p:cNvSpPr txBox="1">
            <a:spLocks noGrp="1"/>
          </p:cNvSpPr>
          <p:nvPr>
            <p:ph type="title" idx="13" hasCustomPrompt="1"/>
          </p:nvPr>
        </p:nvSpPr>
        <p:spPr>
          <a:xfrm>
            <a:off x="976921" y="1788924"/>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68" name="Google Shape;68;p13"/>
          <p:cNvSpPr txBox="1">
            <a:spLocks noGrp="1"/>
          </p:cNvSpPr>
          <p:nvPr>
            <p:ph type="title" idx="14" hasCustomPrompt="1"/>
          </p:nvPr>
        </p:nvSpPr>
        <p:spPr>
          <a:xfrm>
            <a:off x="976914" y="2923117"/>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5" hasCustomPrompt="1"/>
          </p:nvPr>
        </p:nvSpPr>
        <p:spPr>
          <a:xfrm>
            <a:off x="976925" y="4055294"/>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726225" y="2044950"/>
            <a:ext cx="3654900" cy="1053600"/>
          </a:xfrm>
          <a:prstGeom prst="rect">
            <a:avLst/>
          </a:prstGeom>
        </p:spPr>
        <p:txBody>
          <a:bodyPr spcFirstLastPara="1" wrap="square" lIns="91425" tIns="91425" rIns="91425" bIns="91425" anchor="ctr"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72" name="Google Shape;72;p14"/>
          <p:cNvSpPr txBox="1">
            <a:spLocks noGrp="1"/>
          </p:cNvSpPr>
          <p:nvPr>
            <p:ph type="subTitle" idx="1"/>
          </p:nvPr>
        </p:nvSpPr>
        <p:spPr>
          <a:xfrm>
            <a:off x="5907375" y="568663"/>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3" name="Google Shape;73;p14"/>
          <p:cNvSpPr txBox="1">
            <a:spLocks noGrp="1"/>
          </p:cNvSpPr>
          <p:nvPr>
            <p:ph type="subTitle" idx="2"/>
          </p:nvPr>
        </p:nvSpPr>
        <p:spPr>
          <a:xfrm>
            <a:off x="5907375" y="850813"/>
            <a:ext cx="2662800" cy="660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 name="Google Shape;74;p14"/>
          <p:cNvSpPr txBox="1">
            <a:spLocks noGrp="1"/>
          </p:cNvSpPr>
          <p:nvPr>
            <p:ph type="subTitle" idx="3"/>
          </p:nvPr>
        </p:nvSpPr>
        <p:spPr>
          <a:xfrm>
            <a:off x="5907375" y="2083125"/>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5" name="Google Shape;75;p14"/>
          <p:cNvSpPr txBox="1">
            <a:spLocks noGrp="1"/>
          </p:cNvSpPr>
          <p:nvPr>
            <p:ph type="subTitle" idx="4"/>
          </p:nvPr>
        </p:nvSpPr>
        <p:spPr>
          <a:xfrm>
            <a:off x="5907375" y="2365275"/>
            <a:ext cx="2662800" cy="660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 name="Google Shape;76;p14"/>
          <p:cNvSpPr txBox="1">
            <a:spLocks noGrp="1"/>
          </p:cNvSpPr>
          <p:nvPr>
            <p:ph type="subTitle" idx="5"/>
          </p:nvPr>
        </p:nvSpPr>
        <p:spPr>
          <a:xfrm>
            <a:off x="5907375" y="3597588"/>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7" name="Google Shape;77;p14"/>
          <p:cNvSpPr txBox="1">
            <a:spLocks noGrp="1"/>
          </p:cNvSpPr>
          <p:nvPr>
            <p:ph type="subTitle" idx="6"/>
          </p:nvPr>
        </p:nvSpPr>
        <p:spPr>
          <a:xfrm>
            <a:off x="5907375" y="3879738"/>
            <a:ext cx="2662800" cy="69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78"/>
        <p:cNvGrpSpPr/>
        <p:nvPr/>
      </p:nvGrpSpPr>
      <p:grpSpPr>
        <a:xfrm>
          <a:off x="0" y="0"/>
          <a:ext cx="0" cy="0"/>
          <a:chOff x="0" y="0"/>
          <a:chExt cx="0" cy="0"/>
        </a:xfrm>
      </p:grpSpPr>
      <p:sp>
        <p:nvSpPr>
          <p:cNvPr id="79" name="Google Shape;79;p15"/>
          <p:cNvSpPr/>
          <p:nvPr/>
        </p:nvSpPr>
        <p:spPr>
          <a:xfrm>
            <a:off x="8908875" y="0"/>
            <a:ext cx="235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5400000">
            <a:off x="4412950" y="412350"/>
            <a:ext cx="310800" cy="915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726225" y="2037600"/>
            <a:ext cx="2456100" cy="1068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82" name="Google Shape;82;p15"/>
          <p:cNvSpPr txBox="1">
            <a:spLocks noGrp="1"/>
          </p:cNvSpPr>
          <p:nvPr>
            <p:ph type="subTitle" idx="1"/>
          </p:nvPr>
        </p:nvSpPr>
        <p:spPr>
          <a:xfrm>
            <a:off x="4572000" y="2858654"/>
            <a:ext cx="298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3" name="Google Shape;83;p15"/>
          <p:cNvSpPr txBox="1">
            <a:spLocks noGrp="1"/>
          </p:cNvSpPr>
          <p:nvPr>
            <p:ph type="subTitle" idx="2"/>
          </p:nvPr>
        </p:nvSpPr>
        <p:spPr>
          <a:xfrm>
            <a:off x="4572000" y="3216525"/>
            <a:ext cx="2984400" cy="106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5"/>
          <p:cNvSpPr txBox="1">
            <a:spLocks noGrp="1"/>
          </p:cNvSpPr>
          <p:nvPr>
            <p:ph type="subTitle" idx="3"/>
          </p:nvPr>
        </p:nvSpPr>
        <p:spPr>
          <a:xfrm>
            <a:off x="4572000" y="858675"/>
            <a:ext cx="298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5" name="Google Shape;85;p15"/>
          <p:cNvSpPr txBox="1">
            <a:spLocks noGrp="1"/>
          </p:cNvSpPr>
          <p:nvPr>
            <p:ph type="subTitle" idx="4"/>
          </p:nvPr>
        </p:nvSpPr>
        <p:spPr>
          <a:xfrm>
            <a:off x="4572000" y="1216550"/>
            <a:ext cx="2984400" cy="11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86"/>
        <p:cNvGrpSpPr/>
        <p:nvPr/>
      </p:nvGrpSpPr>
      <p:grpSpPr>
        <a:xfrm>
          <a:off x="0" y="0"/>
          <a:ext cx="0" cy="0"/>
          <a:chOff x="0" y="0"/>
          <a:chExt cx="0" cy="0"/>
        </a:xfrm>
      </p:grpSpPr>
      <p:sp>
        <p:nvSpPr>
          <p:cNvPr id="87" name="Google Shape;87;p16"/>
          <p:cNvSpPr/>
          <p:nvPr/>
        </p:nvSpPr>
        <p:spPr>
          <a:xfrm>
            <a:off x="100" y="4843300"/>
            <a:ext cx="9144000" cy="31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8889498" y="0"/>
            <a:ext cx="254700" cy="515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6"/>
          <p:cNvSpPr txBox="1">
            <a:spLocks noGrp="1"/>
          </p:cNvSpPr>
          <p:nvPr>
            <p:ph type="subTitle" idx="1"/>
          </p:nvPr>
        </p:nvSpPr>
        <p:spPr>
          <a:xfrm>
            <a:off x="829275"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1" name="Google Shape;91;p16"/>
          <p:cNvSpPr txBox="1">
            <a:spLocks noGrp="1"/>
          </p:cNvSpPr>
          <p:nvPr>
            <p:ph type="subTitle" idx="2"/>
          </p:nvPr>
        </p:nvSpPr>
        <p:spPr>
          <a:xfrm>
            <a:off x="829275"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92" name="Google Shape;92;p16"/>
          <p:cNvSpPr txBox="1">
            <a:spLocks noGrp="1"/>
          </p:cNvSpPr>
          <p:nvPr>
            <p:ph type="subTitle" idx="3"/>
          </p:nvPr>
        </p:nvSpPr>
        <p:spPr>
          <a:xfrm>
            <a:off x="3656700"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16"/>
          <p:cNvSpPr txBox="1">
            <a:spLocks noGrp="1"/>
          </p:cNvSpPr>
          <p:nvPr>
            <p:ph type="subTitle" idx="4"/>
          </p:nvPr>
        </p:nvSpPr>
        <p:spPr>
          <a:xfrm>
            <a:off x="3656705"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94" name="Google Shape;94;p16"/>
          <p:cNvSpPr txBox="1">
            <a:spLocks noGrp="1"/>
          </p:cNvSpPr>
          <p:nvPr>
            <p:ph type="subTitle" idx="5"/>
          </p:nvPr>
        </p:nvSpPr>
        <p:spPr>
          <a:xfrm>
            <a:off x="6483988"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6"/>
          <p:cNvSpPr txBox="1">
            <a:spLocks noGrp="1"/>
          </p:cNvSpPr>
          <p:nvPr>
            <p:ph type="subTitle" idx="6"/>
          </p:nvPr>
        </p:nvSpPr>
        <p:spPr>
          <a:xfrm>
            <a:off x="6483997"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98" name="Google Shape;98;p17"/>
          <p:cNvSpPr txBox="1">
            <a:spLocks noGrp="1"/>
          </p:cNvSpPr>
          <p:nvPr>
            <p:ph type="subTitle" idx="1"/>
          </p:nvPr>
        </p:nvSpPr>
        <p:spPr>
          <a:xfrm>
            <a:off x="1384075"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99" name="Google Shape;99;p17"/>
          <p:cNvSpPr txBox="1">
            <a:spLocks noGrp="1"/>
          </p:cNvSpPr>
          <p:nvPr>
            <p:ph type="subTitle" idx="2"/>
          </p:nvPr>
        </p:nvSpPr>
        <p:spPr>
          <a:xfrm>
            <a:off x="1384075"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0" name="Google Shape;100;p17"/>
          <p:cNvSpPr txBox="1">
            <a:spLocks noGrp="1"/>
          </p:cNvSpPr>
          <p:nvPr>
            <p:ph type="subTitle" idx="3"/>
          </p:nvPr>
        </p:nvSpPr>
        <p:spPr>
          <a:xfrm>
            <a:off x="3716100"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1" name="Google Shape;101;p17"/>
          <p:cNvSpPr txBox="1">
            <a:spLocks noGrp="1"/>
          </p:cNvSpPr>
          <p:nvPr>
            <p:ph type="subTitle" idx="4"/>
          </p:nvPr>
        </p:nvSpPr>
        <p:spPr>
          <a:xfrm>
            <a:off x="3716100"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17"/>
          <p:cNvSpPr txBox="1">
            <a:spLocks noGrp="1"/>
          </p:cNvSpPr>
          <p:nvPr>
            <p:ph type="subTitle" idx="5"/>
          </p:nvPr>
        </p:nvSpPr>
        <p:spPr>
          <a:xfrm>
            <a:off x="6048125"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3" name="Google Shape;103;p17"/>
          <p:cNvSpPr txBox="1">
            <a:spLocks noGrp="1"/>
          </p:cNvSpPr>
          <p:nvPr>
            <p:ph type="subTitle" idx="6"/>
          </p:nvPr>
        </p:nvSpPr>
        <p:spPr>
          <a:xfrm>
            <a:off x="6048125"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7"/>
          <p:cNvSpPr txBox="1">
            <a:spLocks noGrp="1"/>
          </p:cNvSpPr>
          <p:nvPr>
            <p:ph type="subTitle" idx="7"/>
          </p:nvPr>
        </p:nvSpPr>
        <p:spPr>
          <a:xfrm>
            <a:off x="1384075"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5" name="Google Shape;105;p17"/>
          <p:cNvSpPr txBox="1">
            <a:spLocks noGrp="1"/>
          </p:cNvSpPr>
          <p:nvPr>
            <p:ph type="subTitle" idx="8"/>
          </p:nvPr>
        </p:nvSpPr>
        <p:spPr>
          <a:xfrm>
            <a:off x="1384075"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 name="Google Shape;106;p17"/>
          <p:cNvSpPr txBox="1">
            <a:spLocks noGrp="1"/>
          </p:cNvSpPr>
          <p:nvPr>
            <p:ph type="subTitle" idx="9"/>
          </p:nvPr>
        </p:nvSpPr>
        <p:spPr>
          <a:xfrm>
            <a:off x="3716100"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7" name="Google Shape;107;p17"/>
          <p:cNvSpPr txBox="1">
            <a:spLocks noGrp="1"/>
          </p:cNvSpPr>
          <p:nvPr>
            <p:ph type="subTitle" idx="13"/>
          </p:nvPr>
        </p:nvSpPr>
        <p:spPr>
          <a:xfrm>
            <a:off x="3716100"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 name="Google Shape;108;p17"/>
          <p:cNvSpPr txBox="1">
            <a:spLocks noGrp="1"/>
          </p:cNvSpPr>
          <p:nvPr>
            <p:ph type="subTitle" idx="14"/>
          </p:nvPr>
        </p:nvSpPr>
        <p:spPr>
          <a:xfrm>
            <a:off x="6048125"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9" name="Google Shape;109;p17"/>
          <p:cNvSpPr txBox="1">
            <a:spLocks noGrp="1"/>
          </p:cNvSpPr>
          <p:nvPr>
            <p:ph type="subTitle" idx="15"/>
          </p:nvPr>
        </p:nvSpPr>
        <p:spPr>
          <a:xfrm>
            <a:off x="6048125"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numbers">
  <p:cSld name="CUSTOM_8">
    <p:spTree>
      <p:nvGrpSpPr>
        <p:cNvPr id="1" name="Shape 110"/>
        <p:cNvGrpSpPr/>
        <p:nvPr/>
      </p:nvGrpSpPr>
      <p:grpSpPr>
        <a:xfrm>
          <a:off x="0" y="0"/>
          <a:ext cx="0" cy="0"/>
          <a:chOff x="0" y="0"/>
          <a:chExt cx="0" cy="0"/>
        </a:xfrm>
      </p:grpSpPr>
      <p:sp>
        <p:nvSpPr>
          <p:cNvPr id="111" name="Google Shape;111;p18"/>
          <p:cNvSpPr/>
          <p:nvPr/>
        </p:nvSpPr>
        <p:spPr>
          <a:xfrm>
            <a:off x="8705100" y="0"/>
            <a:ext cx="438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a:spLocks noGrp="1"/>
          </p:cNvSpPr>
          <p:nvPr>
            <p:ph type="title" hasCustomPrompt="1"/>
          </p:nvPr>
        </p:nvSpPr>
        <p:spPr>
          <a:xfrm>
            <a:off x="4874875" y="539675"/>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3" name="Google Shape;113;p18"/>
          <p:cNvSpPr txBox="1">
            <a:spLocks noGrp="1"/>
          </p:cNvSpPr>
          <p:nvPr>
            <p:ph type="subTitle" idx="1"/>
          </p:nvPr>
        </p:nvSpPr>
        <p:spPr>
          <a:xfrm>
            <a:off x="4879696" y="995121"/>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18"/>
          <p:cNvSpPr txBox="1">
            <a:spLocks noGrp="1"/>
          </p:cNvSpPr>
          <p:nvPr>
            <p:ph type="title" idx="2" hasCustomPrompt="1"/>
          </p:nvPr>
        </p:nvSpPr>
        <p:spPr>
          <a:xfrm>
            <a:off x="4874875" y="2145292"/>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5" name="Google Shape;115;p18"/>
          <p:cNvSpPr txBox="1">
            <a:spLocks noGrp="1"/>
          </p:cNvSpPr>
          <p:nvPr>
            <p:ph type="subTitle" idx="3"/>
          </p:nvPr>
        </p:nvSpPr>
        <p:spPr>
          <a:xfrm>
            <a:off x="4879696" y="2601333"/>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18"/>
          <p:cNvSpPr txBox="1">
            <a:spLocks noGrp="1"/>
          </p:cNvSpPr>
          <p:nvPr>
            <p:ph type="title" idx="4" hasCustomPrompt="1"/>
          </p:nvPr>
        </p:nvSpPr>
        <p:spPr>
          <a:xfrm>
            <a:off x="4874875" y="3751509"/>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7" name="Google Shape;117;p18"/>
          <p:cNvSpPr txBox="1">
            <a:spLocks noGrp="1"/>
          </p:cNvSpPr>
          <p:nvPr>
            <p:ph type="subTitle" idx="5"/>
          </p:nvPr>
        </p:nvSpPr>
        <p:spPr>
          <a:xfrm>
            <a:off x="4879696" y="4207550"/>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8"/>
          <p:cNvSpPr txBox="1">
            <a:spLocks noGrp="1"/>
          </p:cNvSpPr>
          <p:nvPr>
            <p:ph type="title" idx="6"/>
          </p:nvPr>
        </p:nvSpPr>
        <p:spPr>
          <a:xfrm>
            <a:off x="726225" y="2096250"/>
            <a:ext cx="2348700" cy="9510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19" name="Google Shape;119;p18"/>
          <p:cNvSpPr/>
          <p:nvPr/>
        </p:nvSpPr>
        <p:spPr>
          <a:xfrm>
            <a:off x="0" y="0"/>
            <a:ext cx="438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0"/>
        <p:cNvGrpSpPr/>
        <p:nvPr/>
      </p:nvGrpSpPr>
      <p:grpSpPr>
        <a:xfrm>
          <a:off x="0" y="0"/>
          <a:ext cx="0" cy="0"/>
          <a:chOff x="0" y="0"/>
          <a:chExt cx="0" cy="0"/>
        </a:xfrm>
      </p:grpSpPr>
      <p:sp>
        <p:nvSpPr>
          <p:cNvPr id="121" name="Google Shape;121;p19"/>
          <p:cNvSpPr/>
          <p:nvPr/>
        </p:nvSpPr>
        <p:spPr>
          <a:xfrm>
            <a:off x="0" y="0"/>
            <a:ext cx="9152100" cy="19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txBox="1">
            <a:spLocks noGrp="1"/>
          </p:cNvSpPr>
          <p:nvPr>
            <p:ph type="title"/>
          </p:nvPr>
        </p:nvSpPr>
        <p:spPr>
          <a:xfrm>
            <a:off x="726225" y="2124300"/>
            <a:ext cx="2549700" cy="894900"/>
          </a:xfrm>
          <a:prstGeom prst="rect">
            <a:avLst/>
          </a:prstGeom>
        </p:spPr>
        <p:txBody>
          <a:bodyPr spcFirstLastPara="1" wrap="square" lIns="91425" tIns="91425" rIns="91425" bIns="91425" anchor="ctr"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123" name="Google Shape;123;p19"/>
          <p:cNvSpPr txBox="1">
            <a:spLocks noGrp="1"/>
          </p:cNvSpPr>
          <p:nvPr>
            <p:ph type="subTitle" idx="1"/>
          </p:nvPr>
        </p:nvSpPr>
        <p:spPr>
          <a:xfrm>
            <a:off x="4097100" y="1484850"/>
            <a:ext cx="4320900" cy="217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9"/>
          <p:cNvSpPr/>
          <p:nvPr/>
        </p:nvSpPr>
        <p:spPr>
          <a:xfrm>
            <a:off x="-150" y="4756525"/>
            <a:ext cx="9152100" cy="39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APTION_ONLY_1">
    <p:spTree>
      <p:nvGrpSpPr>
        <p:cNvPr id="1" name="Shape 125"/>
        <p:cNvGrpSpPr/>
        <p:nvPr/>
      </p:nvGrpSpPr>
      <p:grpSpPr>
        <a:xfrm>
          <a:off x="0" y="0"/>
          <a:ext cx="0" cy="0"/>
          <a:chOff x="0" y="0"/>
          <a:chExt cx="0" cy="0"/>
        </a:xfrm>
      </p:grpSpPr>
      <p:sp>
        <p:nvSpPr>
          <p:cNvPr id="126" name="Google Shape;126;p20"/>
          <p:cNvSpPr/>
          <p:nvPr/>
        </p:nvSpPr>
        <p:spPr>
          <a:xfrm rot="5400000">
            <a:off x="4302300" y="-4302300"/>
            <a:ext cx="5394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0" y="8050"/>
            <a:ext cx="53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txBox="1">
            <a:spLocks noGrp="1"/>
          </p:cNvSpPr>
          <p:nvPr>
            <p:ph type="body" idx="1"/>
          </p:nvPr>
        </p:nvSpPr>
        <p:spPr>
          <a:xfrm>
            <a:off x="2793150" y="1376800"/>
            <a:ext cx="3557700" cy="19413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2400"/>
              <a:buNone/>
              <a:defRPr sz="2400"/>
            </a:lvl1pPr>
          </a:lstStyle>
          <a:p>
            <a:endParaRPr/>
          </a:p>
        </p:txBody>
      </p:sp>
      <p:sp>
        <p:nvSpPr>
          <p:cNvPr id="129" name="Google Shape;129;p20"/>
          <p:cNvSpPr txBox="1">
            <a:spLocks noGrp="1"/>
          </p:cNvSpPr>
          <p:nvPr>
            <p:ph type="subTitle" idx="2"/>
          </p:nvPr>
        </p:nvSpPr>
        <p:spPr>
          <a:xfrm>
            <a:off x="2793150" y="3664551"/>
            <a:ext cx="35577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5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5" name="Google Shape;15;p3"/>
          <p:cNvSpPr txBox="1">
            <a:spLocks noGrp="1"/>
          </p:cNvSpPr>
          <p:nvPr>
            <p:ph type="title" idx="2" hasCustomPrompt="1"/>
          </p:nvPr>
        </p:nvSpPr>
        <p:spPr>
          <a:xfrm>
            <a:off x="416955" y="1994550"/>
            <a:ext cx="1671000" cy="126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900">
                <a:solidFill>
                  <a:schemeClr val="l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6" name="Google Shape;16;p3"/>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7" name="Google Shape;17;p3"/>
          <p:cNvSpPr/>
          <p:nvPr/>
        </p:nvSpPr>
        <p:spPr>
          <a:xfrm>
            <a:off x="6631201" y="1631550"/>
            <a:ext cx="2512800" cy="19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1631550"/>
            <a:ext cx="2329800" cy="19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one column">
  <p:cSld name="ONE_COLUMN_TEXT_1">
    <p:spTree>
      <p:nvGrpSpPr>
        <p:cNvPr id="1" name="Shape 130"/>
        <p:cNvGrpSpPr/>
        <p:nvPr/>
      </p:nvGrpSpPr>
      <p:grpSpPr>
        <a:xfrm>
          <a:off x="0" y="0"/>
          <a:ext cx="0" cy="0"/>
          <a:chOff x="0" y="0"/>
          <a:chExt cx="0" cy="0"/>
        </a:xfrm>
      </p:grpSpPr>
      <p:sp>
        <p:nvSpPr>
          <p:cNvPr id="131" name="Google Shape;131;p21"/>
          <p:cNvSpPr/>
          <p:nvPr/>
        </p:nvSpPr>
        <p:spPr>
          <a:xfrm>
            <a:off x="-9150" y="-15962"/>
            <a:ext cx="9162300" cy="29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33" name="Google Shape;133;p21"/>
          <p:cNvSpPr txBox="1">
            <a:spLocks noGrp="1"/>
          </p:cNvSpPr>
          <p:nvPr>
            <p:ph type="subTitle" idx="1"/>
          </p:nvPr>
        </p:nvSpPr>
        <p:spPr>
          <a:xfrm>
            <a:off x="5665056" y="1795150"/>
            <a:ext cx="2627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lt1"/>
                </a:solidFill>
              </a:defRPr>
            </a:lvl1pPr>
            <a:lvl2pPr lvl="1" rtl="0">
              <a:spcBef>
                <a:spcPts val="0"/>
              </a:spcBef>
              <a:spcAft>
                <a:spcPts val="0"/>
              </a:spcAft>
              <a:buNone/>
              <a:defRPr sz="1800" b="1">
                <a:solidFill>
                  <a:schemeClr val="lt1"/>
                </a:solidFill>
              </a:defRPr>
            </a:lvl2pPr>
            <a:lvl3pPr lvl="2" rtl="0">
              <a:spcBef>
                <a:spcPts val="0"/>
              </a:spcBef>
              <a:spcAft>
                <a:spcPts val="0"/>
              </a:spcAft>
              <a:buNone/>
              <a:defRPr sz="1800" b="1">
                <a:solidFill>
                  <a:schemeClr val="lt1"/>
                </a:solidFill>
              </a:defRPr>
            </a:lvl3pPr>
            <a:lvl4pPr lvl="3" rtl="0">
              <a:spcBef>
                <a:spcPts val="0"/>
              </a:spcBef>
              <a:spcAft>
                <a:spcPts val="0"/>
              </a:spcAft>
              <a:buNone/>
              <a:defRPr sz="1800" b="1">
                <a:solidFill>
                  <a:schemeClr val="lt1"/>
                </a:solidFill>
              </a:defRPr>
            </a:lvl4pPr>
            <a:lvl5pPr lvl="4" rtl="0">
              <a:spcBef>
                <a:spcPts val="0"/>
              </a:spcBef>
              <a:spcAft>
                <a:spcPts val="0"/>
              </a:spcAft>
              <a:buNone/>
              <a:defRPr sz="1800" b="1">
                <a:solidFill>
                  <a:schemeClr val="lt1"/>
                </a:solidFill>
              </a:defRPr>
            </a:lvl5pPr>
            <a:lvl6pPr lvl="5" rtl="0">
              <a:spcBef>
                <a:spcPts val="0"/>
              </a:spcBef>
              <a:spcAft>
                <a:spcPts val="0"/>
              </a:spcAft>
              <a:buNone/>
              <a:defRPr sz="1800" b="1">
                <a:solidFill>
                  <a:schemeClr val="lt1"/>
                </a:solidFill>
              </a:defRPr>
            </a:lvl6pPr>
            <a:lvl7pPr lvl="6" rtl="0">
              <a:spcBef>
                <a:spcPts val="0"/>
              </a:spcBef>
              <a:spcAft>
                <a:spcPts val="0"/>
              </a:spcAft>
              <a:buNone/>
              <a:defRPr sz="1800" b="1">
                <a:solidFill>
                  <a:schemeClr val="lt1"/>
                </a:solidFill>
              </a:defRPr>
            </a:lvl7pPr>
            <a:lvl8pPr lvl="7" rtl="0">
              <a:spcBef>
                <a:spcPts val="0"/>
              </a:spcBef>
              <a:spcAft>
                <a:spcPts val="0"/>
              </a:spcAft>
              <a:buNone/>
              <a:defRPr sz="1800" b="1">
                <a:solidFill>
                  <a:schemeClr val="lt1"/>
                </a:solidFill>
              </a:defRPr>
            </a:lvl8pPr>
            <a:lvl9pPr lvl="8" rtl="0">
              <a:spcBef>
                <a:spcPts val="0"/>
              </a:spcBef>
              <a:spcAft>
                <a:spcPts val="0"/>
              </a:spcAft>
              <a:buNone/>
              <a:defRPr sz="1800" b="1">
                <a:solidFill>
                  <a:schemeClr val="lt1"/>
                </a:solidFill>
              </a:defRPr>
            </a:lvl9pPr>
          </a:lstStyle>
          <a:p>
            <a:endParaRPr/>
          </a:p>
        </p:txBody>
      </p:sp>
      <p:sp>
        <p:nvSpPr>
          <p:cNvPr id="134" name="Google Shape;134;p21"/>
          <p:cNvSpPr txBox="1">
            <a:spLocks noGrp="1"/>
          </p:cNvSpPr>
          <p:nvPr>
            <p:ph type="subTitle" idx="2"/>
          </p:nvPr>
        </p:nvSpPr>
        <p:spPr>
          <a:xfrm>
            <a:off x="5665056" y="2149100"/>
            <a:ext cx="2627400" cy="139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35" name="Google Shape;135;p21"/>
          <p:cNvSpPr/>
          <p:nvPr/>
        </p:nvSpPr>
        <p:spPr>
          <a:xfrm>
            <a:off x="-9150" y="4856267"/>
            <a:ext cx="9162300" cy="29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136"/>
        <p:cNvGrpSpPr/>
        <p:nvPr/>
      </p:nvGrpSpPr>
      <p:grpSpPr>
        <a:xfrm>
          <a:off x="0" y="0"/>
          <a:ext cx="0" cy="0"/>
          <a:chOff x="0" y="0"/>
          <a:chExt cx="0" cy="0"/>
        </a:xfrm>
      </p:grpSpPr>
      <p:sp>
        <p:nvSpPr>
          <p:cNvPr id="137" name="Google Shape;137;p22"/>
          <p:cNvSpPr/>
          <p:nvPr/>
        </p:nvSpPr>
        <p:spPr>
          <a:xfrm>
            <a:off x="0" y="-7400"/>
            <a:ext cx="207300" cy="515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8936700" y="-7400"/>
            <a:ext cx="207300" cy="515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title"/>
          </p:nvPr>
        </p:nvSpPr>
        <p:spPr>
          <a:xfrm>
            <a:off x="613535" y="2142900"/>
            <a:ext cx="2674500" cy="8577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0" name="Google Shape;140;p22"/>
          <p:cNvSpPr txBox="1">
            <a:spLocks noGrp="1"/>
          </p:cNvSpPr>
          <p:nvPr>
            <p:ph type="subTitle" idx="1"/>
          </p:nvPr>
        </p:nvSpPr>
        <p:spPr>
          <a:xfrm>
            <a:off x="3573965" y="1243580"/>
            <a:ext cx="18192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1" name="Google Shape;141;p22"/>
          <p:cNvSpPr txBox="1">
            <a:spLocks noGrp="1"/>
          </p:cNvSpPr>
          <p:nvPr>
            <p:ph type="subTitle" idx="2"/>
          </p:nvPr>
        </p:nvSpPr>
        <p:spPr>
          <a:xfrm>
            <a:off x="3574000" y="1552679"/>
            <a:ext cx="18192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2" name="Google Shape;142;p22"/>
          <p:cNvSpPr txBox="1">
            <a:spLocks noGrp="1"/>
          </p:cNvSpPr>
          <p:nvPr>
            <p:ph type="subTitle" idx="3"/>
          </p:nvPr>
        </p:nvSpPr>
        <p:spPr>
          <a:xfrm>
            <a:off x="3573965" y="3309648"/>
            <a:ext cx="18192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3" name="Google Shape;143;p22"/>
          <p:cNvSpPr txBox="1">
            <a:spLocks noGrp="1"/>
          </p:cNvSpPr>
          <p:nvPr>
            <p:ph type="subTitle" idx="4"/>
          </p:nvPr>
        </p:nvSpPr>
        <p:spPr>
          <a:xfrm>
            <a:off x="3573900" y="3618930"/>
            <a:ext cx="18192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4" name="Google Shape;144;p22"/>
          <p:cNvSpPr txBox="1">
            <a:spLocks noGrp="1"/>
          </p:cNvSpPr>
          <p:nvPr>
            <p:ph type="subTitle" idx="5"/>
          </p:nvPr>
        </p:nvSpPr>
        <p:spPr>
          <a:xfrm>
            <a:off x="6110979" y="1243580"/>
            <a:ext cx="20106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5" name="Google Shape;145;p22"/>
          <p:cNvSpPr txBox="1">
            <a:spLocks noGrp="1"/>
          </p:cNvSpPr>
          <p:nvPr>
            <p:ph type="subTitle" idx="6"/>
          </p:nvPr>
        </p:nvSpPr>
        <p:spPr>
          <a:xfrm>
            <a:off x="6110980" y="1552679"/>
            <a:ext cx="20106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6" name="Google Shape;146;p22"/>
          <p:cNvSpPr txBox="1">
            <a:spLocks noGrp="1"/>
          </p:cNvSpPr>
          <p:nvPr>
            <p:ph type="subTitle" idx="7"/>
          </p:nvPr>
        </p:nvSpPr>
        <p:spPr>
          <a:xfrm>
            <a:off x="6110979" y="3309647"/>
            <a:ext cx="20106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7" name="Google Shape;147;p22"/>
          <p:cNvSpPr txBox="1">
            <a:spLocks noGrp="1"/>
          </p:cNvSpPr>
          <p:nvPr>
            <p:ph type="subTitle" idx="8"/>
          </p:nvPr>
        </p:nvSpPr>
        <p:spPr>
          <a:xfrm>
            <a:off x="6110977" y="3618930"/>
            <a:ext cx="20106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8" name="Google Shape;148;p22"/>
          <p:cNvSpPr/>
          <p:nvPr/>
        </p:nvSpPr>
        <p:spPr>
          <a:xfrm>
            <a:off x="3426917" y="-125"/>
            <a:ext cx="20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CUSTOM_2_2_1">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3"/>
          <p:cNvSpPr txBox="1">
            <a:spLocks noGrp="1"/>
          </p:cNvSpPr>
          <p:nvPr>
            <p:ph type="subTitle" idx="1"/>
          </p:nvPr>
        </p:nvSpPr>
        <p:spPr>
          <a:xfrm>
            <a:off x="1216169" y="1635575"/>
            <a:ext cx="1935300" cy="469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152" name="Google Shape;152;p23"/>
          <p:cNvSpPr txBox="1">
            <a:spLocks noGrp="1"/>
          </p:cNvSpPr>
          <p:nvPr>
            <p:ph type="subTitle" idx="2"/>
          </p:nvPr>
        </p:nvSpPr>
        <p:spPr>
          <a:xfrm>
            <a:off x="1216200" y="1944675"/>
            <a:ext cx="1935300" cy="688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3" name="Google Shape;153;p23"/>
          <p:cNvSpPr txBox="1">
            <a:spLocks noGrp="1"/>
          </p:cNvSpPr>
          <p:nvPr>
            <p:ph type="subTitle" idx="3"/>
          </p:nvPr>
        </p:nvSpPr>
        <p:spPr>
          <a:xfrm>
            <a:off x="1216169" y="3168243"/>
            <a:ext cx="1935300" cy="46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154" name="Google Shape;154;p23"/>
          <p:cNvSpPr txBox="1">
            <a:spLocks noGrp="1"/>
          </p:cNvSpPr>
          <p:nvPr>
            <p:ph type="subTitle" idx="4"/>
          </p:nvPr>
        </p:nvSpPr>
        <p:spPr>
          <a:xfrm>
            <a:off x="1216100" y="3477525"/>
            <a:ext cx="1935300" cy="688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5" name="Google Shape;155;p23"/>
          <p:cNvSpPr txBox="1">
            <a:spLocks noGrp="1"/>
          </p:cNvSpPr>
          <p:nvPr>
            <p:ph type="subTitle" idx="5"/>
          </p:nvPr>
        </p:nvSpPr>
        <p:spPr>
          <a:xfrm>
            <a:off x="5992554" y="1635575"/>
            <a:ext cx="19353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56" name="Google Shape;156;p23"/>
          <p:cNvSpPr txBox="1">
            <a:spLocks noGrp="1"/>
          </p:cNvSpPr>
          <p:nvPr>
            <p:ph type="subTitle" idx="6"/>
          </p:nvPr>
        </p:nvSpPr>
        <p:spPr>
          <a:xfrm>
            <a:off x="5992552" y="1944675"/>
            <a:ext cx="1935300" cy="68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3"/>
          <p:cNvSpPr txBox="1">
            <a:spLocks noGrp="1"/>
          </p:cNvSpPr>
          <p:nvPr>
            <p:ph type="subTitle" idx="7"/>
          </p:nvPr>
        </p:nvSpPr>
        <p:spPr>
          <a:xfrm>
            <a:off x="5992554" y="3168243"/>
            <a:ext cx="1935300" cy="4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58" name="Google Shape;158;p23"/>
          <p:cNvSpPr txBox="1">
            <a:spLocks noGrp="1"/>
          </p:cNvSpPr>
          <p:nvPr>
            <p:ph type="subTitle" idx="8"/>
          </p:nvPr>
        </p:nvSpPr>
        <p:spPr>
          <a:xfrm>
            <a:off x="5992551" y="3477525"/>
            <a:ext cx="1935300" cy="68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3"/>
          <p:cNvSpPr/>
          <p:nvPr/>
        </p:nvSpPr>
        <p:spPr>
          <a:xfrm>
            <a:off x="-75" y="4748400"/>
            <a:ext cx="9144000" cy="39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6225" y="1932000"/>
            <a:ext cx="3122100" cy="127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62" name="Google Shape;162;p24"/>
          <p:cNvSpPr/>
          <p:nvPr/>
        </p:nvSpPr>
        <p:spPr>
          <a:xfrm>
            <a:off x="8819725" y="0"/>
            <a:ext cx="324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400000">
            <a:off x="4409857" y="-4409850"/>
            <a:ext cx="3243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0_1_1">
    <p:spTree>
      <p:nvGrpSpPr>
        <p:cNvPr id="1" name="Shape 164"/>
        <p:cNvGrpSpPr/>
        <p:nvPr/>
      </p:nvGrpSpPr>
      <p:grpSpPr>
        <a:xfrm>
          <a:off x="0" y="0"/>
          <a:ext cx="0" cy="0"/>
          <a:chOff x="0" y="0"/>
          <a:chExt cx="0" cy="0"/>
        </a:xfrm>
      </p:grpSpPr>
      <p:sp>
        <p:nvSpPr>
          <p:cNvPr id="165" name="Google Shape;165;p25"/>
          <p:cNvSpPr/>
          <p:nvPr/>
        </p:nvSpPr>
        <p:spPr>
          <a:xfrm>
            <a:off x="0" y="0"/>
            <a:ext cx="9144000" cy="49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5400000">
            <a:off x="6397350" y="2396850"/>
            <a:ext cx="5143500" cy="34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0" y="2756500"/>
            <a:ext cx="5335800" cy="59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622736" y="1617344"/>
            <a:ext cx="4853400" cy="1041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8400"/>
            </a:lvl1pPr>
            <a:lvl2pPr lvl="1" algn="l" rtl="0">
              <a:spcBef>
                <a:spcPts val="0"/>
              </a:spcBef>
              <a:spcAft>
                <a:spcPts val="0"/>
              </a:spcAft>
              <a:buNone/>
              <a:defRPr sz="8400"/>
            </a:lvl2pPr>
            <a:lvl3pPr lvl="2" algn="l" rtl="0">
              <a:spcBef>
                <a:spcPts val="0"/>
              </a:spcBef>
              <a:spcAft>
                <a:spcPts val="0"/>
              </a:spcAft>
              <a:buNone/>
              <a:defRPr sz="8400"/>
            </a:lvl3pPr>
            <a:lvl4pPr lvl="3" algn="l" rtl="0">
              <a:spcBef>
                <a:spcPts val="0"/>
              </a:spcBef>
              <a:spcAft>
                <a:spcPts val="0"/>
              </a:spcAft>
              <a:buNone/>
              <a:defRPr sz="8400"/>
            </a:lvl4pPr>
            <a:lvl5pPr lvl="4" algn="l" rtl="0">
              <a:spcBef>
                <a:spcPts val="0"/>
              </a:spcBef>
              <a:spcAft>
                <a:spcPts val="0"/>
              </a:spcAft>
              <a:buNone/>
              <a:defRPr sz="8400"/>
            </a:lvl5pPr>
            <a:lvl6pPr lvl="5" algn="l" rtl="0">
              <a:spcBef>
                <a:spcPts val="0"/>
              </a:spcBef>
              <a:spcAft>
                <a:spcPts val="0"/>
              </a:spcAft>
              <a:buNone/>
              <a:defRPr sz="8400"/>
            </a:lvl6pPr>
            <a:lvl7pPr lvl="6" algn="l" rtl="0">
              <a:spcBef>
                <a:spcPts val="0"/>
              </a:spcBef>
              <a:spcAft>
                <a:spcPts val="0"/>
              </a:spcAft>
              <a:buNone/>
              <a:defRPr sz="8400"/>
            </a:lvl7pPr>
            <a:lvl8pPr lvl="7" algn="l" rtl="0">
              <a:spcBef>
                <a:spcPts val="0"/>
              </a:spcBef>
              <a:spcAft>
                <a:spcPts val="0"/>
              </a:spcAft>
              <a:buNone/>
              <a:defRPr sz="8400"/>
            </a:lvl8pPr>
            <a:lvl9pPr lvl="8" algn="l" rtl="0">
              <a:spcBef>
                <a:spcPts val="0"/>
              </a:spcBef>
              <a:spcAft>
                <a:spcPts val="0"/>
              </a:spcAft>
              <a:buNone/>
              <a:defRPr sz="8400"/>
            </a:lvl9pPr>
          </a:lstStyle>
          <a:p>
            <a:endParaRPr/>
          </a:p>
        </p:txBody>
      </p:sp>
      <p:sp>
        <p:nvSpPr>
          <p:cNvPr id="169" name="Google Shape;169;p25"/>
          <p:cNvSpPr txBox="1">
            <a:spLocks noGrp="1"/>
          </p:cNvSpPr>
          <p:nvPr>
            <p:ph type="subTitle" idx="1"/>
          </p:nvPr>
        </p:nvSpPr>
        <p:spPr>
          <a:xfrm>
            <a:off x="5764275" y="1652095"/>
            <a:ext cx="2860500" cy="1341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p:nvPr/>
        </p:nvSpPr>
        <p:spPr>
          <a:xfrm>
            <a:off x="630085" y="2838850"/>
            <a:ext cx="4661400" cy="433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200" b="1">
                <a:solidFill>
                  <a:schemeClr val="lt1"/>
                </a:solidFill>
                <a:latin typeface="Exo 2"/>
                <a:ea typeface="Exo 2"/>
                <a:cs typeface="Exo 2"/>
                <a:sym typeface="Exo 2"/>
              </a:rPr>
              <a:t>CREDITS:</a:t>
            </a:r>
            <a:r>
              <a:rPr lang="en" sz="1200">
                <a:solidFill>
                  <a:schemeClr val="lt1"/>
                </a:solidFill>
                <a:latin typeface="Exo 2"/>
                <a:ea typeface="Exo 2"/>
                <a:cs typeface="Exo 2"/>
                <a:sym typeface="Exo 2"/>
              </a:rPr>
              <a:t> This presentation template was created by </a:t>
            </a:r>
            <a:r>
              <a:rPr lang="en" sz="1200" b="1">
                <a:solidFill>
                  <a:schemeClr val="lt1"/>
                </a:solidFill>
                <a:uFill>
                  <a:noFill/>
                </a:uFill>
                <a:latin typeface="Exo 2"/>
                <a:ea typeface="Exo 2"/>
                <a:cs typeface="Exo 2"/>
                <a:sym typeface="Exo 2"/>
                <a:hlinkClick r:id="rId2">
                  <a:extLst>
                    <a:ext uri="{A12FA001-AC4F-418D-AE19-62706E023703}">
                      <ahyp:hlinkClr xmlns:ahyp="http://schemas.microsoft.com/office/drawing/2018/hyperlinkcolor" val="tx"/>
                    </a:ext>
                  </a:extLst>
                </a:hlinkClick>
              </a:rPr>
              <a:t>Slidesgo</a:t>
            </a:r>
            <a:r>
              <a:rPr lang="en" sz="1200">
                <a:solidFill>
                  <a:schemeClr val="lt1"/>
                </a:solidFill>
                <a:latin typeface="Exo 2"/>
                <a:ea typeface="Exo 2"/>
                <a:cs typeface="Exo 2"/>
                <a:sym typeface="Exo 2"/>
              </a:rPr>
              <a:t>, including icons by </a:t>
            </a:r>
            <a:r>
              <a:rPr lang="en" sz="1200" b="1">
                <a:solidFill>
                  <a:schemeClr val="lt1"/>
                </a:solidFill>
                <a:uFill>
                  <a:noFill/>
                </a:uFill>
                <a:latin typeface="Exo 2"/>
                <a:ea typeface="Exo 2"/>
                <a:cs typeface="Exo 2"/>
                <a:sym typeface="Exo 2"/>
                <a:hlinkClick r:id="rId3">
                  <a:extLst>
                    <a:ext uri="{A12FA001-AC4F-418D-AE19-62706E023703}">
                      <ahyp:hlinkClr xmlns:ahyp="http://schemas.microsoft.com/office/drawing/2018/hyperlinkcolor" val="tx"/>
                    </a:ext>
                  </a:extLst>
                </a:hlinkClick>
              </a:rPr>
              <a:t>Flaticon</a:t>
            </a:r>
            <a:r>
              <a:rPr lang="en" sz="1200">
                <a:solidFill>
                  <a:schemeClr val="lt1"/>
                </a:solidFill>
                <a:latin typeface="Exo 2"/>
                <a:ea typeface="Exo 2"/>
                <a:cs typeface="Exo 2"/>
                <a:sym typeface="Exo 2"/>
              </a:rPr>
              <a:t>, infographics &amp; images by </a:t>
            </a:r>
            <a:r>
              <a:rPr lang="en" sz="1200" b="1">
                <a:solidFill>
                  <a:schemeClr val="lt1"/>
                </a:solidFill>
                <a:uFill>
                  <a:noFill/>
                </a:uFill>
                <a:latin typeface="Exo 2"/>
                <a:ea typeface="Exo 2"/>
                <a:cs typeface="Exo 2"/>
                <a:sym typeface="Exo 2"/>
                <a:hlinkClick r:id="rId4">
                  <a:extLst>
                    <a:ext uri="{A12FA001-AC4F-418D-AE19-62706E023703}">
                      <ahyp:hlinkClr xmlns:ahyp="http://schemas.microsoft.com/office/drawing/2018/hyperlinkcolor" val="tx"/>
                    </a:ext>
                  </a:extLst>
                </a:hlinkClick>
              </a:rPr>
              <a:t>Freepik</a:t>
            </a:r>
            <a:r>
              <a:rPr lang="en" sz="1200">
                <a:solidFill>
                  <a:schemeClr val="lt1"/>
                </a:solidFill>
                <a:latin typeface="Exo 2"/>
                <a:ea typeface="Exo 2"/>
                <a:cs typeface="Exo 2"/>
                <a:sym typeface="Exo 2"/>
              </a:rPr>
              <a:t> </a:t>
            </a:r>
            <a:endParaRPr>
              <a:solidFill>
                <a:schemeClr val="lt1"/>
              </a:solidFill>
              <a:latin typeface="Exo 2"/>
              <a:ea typeface="Exo 2"/>
              <a:cs typeface="Exo 2"/>
              <a:sym typeface="Exo 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0_1_1_1">
    <p:spTree>
      <p:nvGrpSpPr>
        <p:cNvPr id="1" name="Shape 171"/>
        <p:cNvGrpSpPr/>
        <p:nvPr/>
      </p:nvGrpSpPr>
      <p:grpSpPr>
        <a:xfrm>
          <a:off x="0" y="0"/>
          <a:ext cx="0" cy="0"/>
          <a:chOff x="0" y="0"/>
          <a:chExt cx="0" cy="0"/>
        </a:xfrm>
      </p:grpSpPr>
      <p:sp>
        <p:nvSpPr>
          <p:cNvPr id="172" name="Google Shape;172;p26"/>
          <p:cNvSpPr/>
          <p:nvPr/>
        </p:nvSpPr>
        <p:spPr>
          <a:xfrm>
            <a:off x="0" y="0"/>
            <a:ext cx="9144000" cy="49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rot="5400000">
            <a:off x="6397350" y="2396850"/>
            <a:ext cx="5143500" cy="34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10_1_1_1_1">
    <p:spTree>
      <p:nvGrpSpPr>
        <p:cNvPr id="1" name="Shape 174"/>
        <p:cNvGrpSpPr/>
        <p:nvPr/>
      </p:nvGrpSpPr>
      <p:grpSpPr>
        <a:xfrm>
          <a:off x="0" y="0"/>
          <a:ext cx="0" cy="0"/>
          <a:chOff x="0" y="0"/>
          <a:chExt cx="0" cy="0"/>
        </a:xfrm>
      </p:grpSpPr>
      <p:sp>
        <p:nvSpPr>
          <p:cNvPr id="175" name="Google Shape;175;p27"/>
          <p:cNvSpPr/>
          <p:nvPr/>
        </p:nvSpPr>
        <p:spPr>
          <a:xfrm rot="5400000">
            <a:off x="4302300" y="-4302300"/>
            <a:ext cx="5394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2318250" y="7975"/>
            <a:ext cx="4507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0" y="8050"/>
            <a:ext cx="53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10_1_1_1_1_1">
    <p:spTree>
      <p:nvGrpSpPr>
        <p:cNvPr id="1" name="Shape 178"/>
        <p:cNvGrpSpPr/>
        <p:nvPr/>
      </p:nvGrpSpPr>
      <p:grpSpPr>
        <a:xfrm>
          <a:off x="0" y="0"/>
          <a:ext cx="0" cy="0"/>
          <a:chOff x="0" y="0"/>
          <a:chExt cx="0" cy="0"/>
        </a:xfrm>
      </p:grpSpPr>
      <p:sp>
        <p:nvSpPr>
          <p:cNvPr id="179" name="Google Shape;179;p28"/>
          <p:cNvSpPr/>
          <p:nvPr/>
        </p:nvSpPr>
        <p:spPr>
          <a:xfrm>
            <a:off x="840875" y="0"/>
            <a:ext cx="1902300" cy="19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0" name="Google Shape;180;p28"/>
          <p:cNvSpPr/>
          <p:nvPr/>
        </p:nvSpPr>
        <p:spPr>
          <a:xfrm>
            <a:off x="842475" y="3237000"/>
            <a:ext cx="1900800" cy="190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8572500" y="0"/>
            <a:ext cx="571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USTOM_10_1_1_1_1_1_1">
    <p:spTree>
      <p:nvGrpSpPr>
        <p:cNvPr id="1" name="Shape 182"/>
        <p:cNvGrpSpPr/>
        <p:nvPr/>
      </p:nvGrpSpPr>
      <p:grpSpPr>
        <a:xfrm>
          <a:off x="0" y="0"/>
          <a:ext cx="0" cy="0"/>
          <a:chOff x="0" y="0"/>
          <a:chExt cx="0" cy="0"/>
        </a:xfrm>
      </p:grpSpPr>
      <p:cxnSp>
        <p:nvCxnSpPr>
          <p:cNvPr id="183" name="Google Shape;183;p29"/>
          <p:cNvCxnSpPr/>
          <p:nvPr/>
        </p:nvCxnSpPr>
        <p:spPr>
          <a:xfrm rot="10800000">
            <a:off x="2899713" y="802200"/>
            <a:ext cx="0" cy="35391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29"/>
          <p:cNvCxnSpPr/>
          <p:nvPr/>
        </p:nvCxnSpPr>
        <p:spPr>
          <a:xfrm rot="10800000">
            <a:off x="5770088" y="802200"/>
            <a:ext cx="0" cy="3539100"/>
          </a:xfrm>
          <a:prstGeom prst="straightConnector1">
            <a:avLst/>
          </a:prstGeom>
          <a:noFill/>
          <a:ln w="9525" cap="flat" cmpd="sng">
            <a:solidFill>
              <a:schemeClr val="dk1"/>
            </a:solidFill>
            <a:prstDash val="solid"/>
            <a:round/>
            <a:headEnd type="none" w="med" len="med"/>
            <a:tailEnd type="none" w="med" len="med"/>
          </a:ln>
        </p:spPr>
      </p:cxnSp>
      <p:sp>
        <p:nvSpPr>
          <p:cNvPr id="185" name="Google Shape;185;p29"/>
          <p:cNvSpPr/>
          <p:nvPr/>
        </p:nvSpPr>
        <p:spPr>
          <a:xfrm>
            <a:off x="3223400" y="0"/>
            <a:ext cx="2223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8771350" y="0"/>
            <a:ext cx="372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22200" y="0"/>
            <a:ext cx="9166200" cy="12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6000" y="539050"/>
            <a:ext cx="7691700" cy="8136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subTitle" idx="1"/>
          </p:nvPr>
        </p:nvSpPr>
        <p:spPr>
          <a:xfrm>
            <a:off x="726150" y="1441459"/>
            <a:ext cx="7691700" cy="3304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6225" y="2037600"/>
            <a:ext cx="2456100" cy="1068300"/>
          </a:xfrm>
          <a:prstGeom prst="rect">
            <a:avLst/>
          </a:prstGeom>
        </p:spPr>
        <p:txBody>
          <a:bodyPr spcFirstLastPara="1" wrap="square" lIns="91425" tIns="91425" rIns="91425" bIns="91425" anchor="t" anchorCtr="0">
            <a:noAutofit/>
          </a:bodyPr>
          <a:lstStyle>
            <a:lvl1pPr lvl="0" algn="l">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25" name="Google Shape;25;p5"/>
          <p:cNvSpPr txBox="1">
            <a:spLocks noGrp="1"/>
          </p:cNvSpPr>
          <p:nvPr>
            <p:ph type="subTitle" idx="1"/>
          </p:nvPr>
        </p:nvSpPr>
        <p:spPr>
          <a:xfrm>
            <a:off x="3609750" y="2900054"/>
            <a:ext cx="189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 name="Google Shape;26;p5"/>
          <p:cNvSpPr txBox="1">
            <a:spLocks noGrp="1"/>
          </p:cNvSpPr>
          <p:nvPr>
            <p:ph type="subTitle" idx="2"/>
          </p:nvPr>
        </p:nvSpPr>
        <p:spPr>
          <a:xfrm>
            <a:off x="3609750" y="3257926"/>
            <a:ext cx="18906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 name="Google Shape;27;p5"/>
          <p:cNvSpPr txBox="1">
            <a:spLocks noGrp="1"/>
          </p:cNvSpPr>
          <p:nvPr>
            <p:ph type="subTitle" idx="3"/>
          </p:nvPr>
        </p:nvSpPr>
        <p:spPr>
          <a:xfrm>
            <a:off x="3609750" y="900075"/>
            <a:ext cx="189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 name="Google Shape;28;p5"/>
          <p:cNvSpPr txBox="1">
            <a:spLocks noGrp="1"/>
          </p:cNvSpPr>
          <p:nvPr>
            <p:ph type="subTitle" idx="4"/>
          </p:nvPr>
        </p:nvSpPr>
        <p:spPr>
          <a:xfrm>
            <a:off x="3609750" y="1257951"/>
            <a:ext cx="18906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31" name="Google Shape;31;p6"/>
          <p:cNvSpPr/>
          <p:nvPr/>
        </p:nvSpPr>
        <p:spPr>
          <a:xfrm>
            <a:off x="8050" y="4756525"/>
            <a:ext cx="9144000" cy="39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a:off x="8771350" y="0"/>
            <a:ext cx="372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615221" y="2128650"/>
            <a:ext cx="2169600" cy="886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5" name="Google Shape;35;p7"/>
          <p:cNvSpPr txBox="1">
            <a:spLocks noGrp="1"/>
          </p:cNvSpPr>
          <p:nvPr>
            <p:ph type="subTitle" idx="1"/>
          </p:nvPr>
        </p:nvSpPr>
        <p:spPr>
          <a:xfrm>
            <a:off x="5916387" y="1731625"/>
            <a:ext cx="26346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36" name="Google Shape;36;p7"/>
          <p:cNvSpPr txBox="1">
            <a:spLocks noGrp="1"/>
          </p:cNvSpPr>
          <p:nvPr>
            <p:ph type="subTitle" idx="2"/>
          </p:nvPr>
        </p:nvSpPr>
        <p:spPr>
          <a:xfrm>
            <a:off x="5913989" y="2085575"/>
            <a:ext cx="26346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16100" y="0"/>
            <a:ext cx="9144000" cy="115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p:nvPr/>
        </p:nvSpPr>
        <p:spPr>
          <a:xfrm rot="5400000">
            <a:off x="5996700" y="1996200"/>
            <a:ext cx="5143500" cy="115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1212725" y="2080700"/>
            <a:ext cx="5301900" cy="201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81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0" y="1432775"/>
            <a:ext cx="5304600" cy="217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a:off x="8717375" y="0"/>
            <a:ext cx="426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726225" y="1876800"/>
            <a:ext cx="5114400" cy="138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10700">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5" name="Google Shape;45;p9"/>
          <p:cNvSpPr txBox="1">
            <a:spLocks noGrp="1"/>
          </p:cNvSpPr>
          <p:nvPr>
            <p:ph type="subTitle" idx="1"/>
          </p:nvPr>
        </p:nvSpPr>
        <p:spPr>
          <a:xfrm>
            <a:off x="5840625" y="1818150"/>
            <a:ext cx="2575800" cy="150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460980" y="974425"/>
            <a:ext cx="2206500" cy="1604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2600">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1pPr>
            <a:lvl2pPr lvl="1"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2pPr>
            <a:lvl3pPr lvl="2"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3pPr>
            <a:lvl4pPr lvl="3"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4pPr>
            <a:lvl5pPr lvl="4"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5pPr>
            <a:lvl6pPr lvl="5"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6pPr>
            <a:lvl7pPr lvl="6"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7pPr>
            <a:lvl8pPr lvl="7"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8pPr>
            <a:lvl9pPr lvl="8"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1pPr>
            <a:lvl2pPr marL="914400" lvl="1"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2pPr>
            <a:lvl3pPr marL="1371600" lvl="2"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3pPr>
            <a:lvl4pPr marL="1828800" lvl="3"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4pPr>
            <a:lvl5pPr marL="2286000" lvl="4"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5pPr>
            <a:lvl6pPr marL="2743200" lvl="5"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6pPr>
            <a:lvl7pPr marL="3200400" lvl="6"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7pPr>
            <a:lvl8pPr marL="3657600" lvl="7"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8pPr>
            <a:lvl9pPr marL="4114800" lvl="8"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9" name="Google Shape;18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57.xml"/><Relationship Id="rId3" Type="http://schemas.openxmlformats.org/officeDocument/2006/relationships/hyperlink" Target="http://bit.ly/2Tynxth" TargetMode="External"/><Relationship Id="rId7" Type="http://schemas.openxmlformats.org/officeDocument/2006/relationships/slide" Target="slide50.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52.xml"/><Relationship Id="rId11" Type="http://schemas.openxmlformats.org/officeDocument/2006/relationships/slide" Target="slide56.xml"/><Relationship Id="rId5" Type="http://schemas.openxmlformats.org/officeDocument/2006/relationships/hyperlink" Target="http://bit.ly/33VAFh3" TargetMode="External"/><Relationship Id="rId10" Type="http://schemas.openxmlformats.org/officeDocument/2006/relationships/slide" Target="slide55.xml"/><Relationship Id="rId4" Type="http://schemas.openxmlformats.org/officeDocument/2006/relationships/hyperlink" Target="http://bit.ly/30B07Gq" TargetMode="External"/><Relationship Id="rId9" Type="http://schemas.openxmlformats.org/officeDocument/2006/relationships/slide" Target="slide54.xml"/><Relationship Id="rId14" Type="http://schemas.openxmlformats.org/officeDocument/2006/relationships/slide" Target="slide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photo/business-females-working-together_5975021.htm/?utm_source=slidesgo_template&amp;utm_medium=referral-link&amp;utm_campaign=sg_resources&amp;utm_content=freepik"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hyperlink" Target="https://www.freepik.com/free-photo/corporate-workers-brainstorming-together_11762395.htm#page=1&amp;query=office%20workers&amp;position=18/?utm_source=slidesgo_template&amp;utm_medium=referral-link&amp;utm_campaign=sg_resources&amp;utm_content=freepik" TargetMode="External"/><Relationship Id="rId5" Type="http://schemas.openxmlformats.org/officeDocument/2006/relationships/hyperlink" Target="https://www.freepik.com/free-photo/business-people-teamwork_12162798.htm/?utm_source=slidesgo_template&amp;utm_medium=referral-link&amp;utm_campaign=sg_resources&amp;utm_content=freepik" TargetMode="External"/><Relationship Id="rId4" Type="http://schemas.openxmlformats.org/officeDocument/2006/relationships/hyperlink" Target="https://www.freepik.com/free-photo/man-woman-working-together-new-project_11383519.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photo/high-angle-team-meeting-office-mock-up_5904604.htm/?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hyperlink" Target="https://www.flaticon.com/packs/business-605?word=business/?utm_source=slidesgo_template&amp;utm_medium=referral-link&amp;utm_campaign=sg_resources&amp;utm_content=flaticon" TargetMode="External"/><Relationship Id="rId5" Type="http://schemas.openxmlformats.org/officeDocument/2006/relationships/hyperlink" Target="https://www.freepik.com/free-vector/flat-design-cms-digital-programs_11588041.htm/?utm_source=slidesgo_template&amp;utm_medium=referral-link&amp;utm_campaign=sg_resources&amp;utm_content=freepik" TargetMode="External"/><Relationship Id="rId4" Type="http://schemas.openxmlformats.org/officeDocument/2006/relationships/hyperlink" Target="https://www.freepik.com/free-photo/people-working-project-together_11384521.htm/?utm_source=slidesgo_template&amp;utm_medium=referral-link&amp;utm_campaign=sg_resources&amp;utm_content=freepik"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fonts.google.com/specimen/Chakra+Petch" TargetMode="External"/><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hyperlink" Target="https://fonts.google.com/specimen/Exo"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5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ctrTitle"/>
          </p:nvPr>
        </p:nvSpPr>
        <p:spPr>
          <a:xfrm>
            <a:off x="822325" y="1813400"/>
            <a:ext cx="4893600" cy="22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MONORAMA</a:t>
            </a:r>
            <a:r>
              <a:rPr lang="en"/>
              <a:t> CONSULTING TOOLKIT</a:t>
            </a:r>
            <a:endParaRPr/>
          </a:p>
        </p:txBody>
      </p:sp>
      <p:sp>
        <p:nvSpPr>
          <p:cNvPr id="196" name="Google Shape;196;p32"/>
          <p:cNvSpPr txBox="1">
            <a:spLocks noGrp="1"/>
          </p:cNvSpPr>
          <p:nvPr>
            <p:ph type="subTitle" idx="1"/>
          </p:nvPr>
        </p:nvSpPr>
        <p:spPr>
          <a:xfrm>
            <a:off x="6188875" y="2148500"/>
            <a:ext cx="1977900" cy="15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cxnSp>
        <p:nvCxnSpPr>
          <p:cNvPr id="197" name="Google Shape;197;p32"/>
          <p:cNvCxnSpPr/>
          <p:nvPr/>
        </p:nvCxnSpPr>
        <p:spPr>
          <a:xfrm>
            <a:off x="5909286" y="2055775"/>
            <a:ext cx="0" cy="196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726225" y="2037600"/>
            <a:ext cx="2456100" cy="10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OUR </a:t>
            </a:r>
            <a:r>
              <a:rPr lang="en">
                <a:solidFill>
                  <a:schemeClr val="accent1"/>
                </a:solidFill>
              </a:rPr>
              <a:t>SOLUTIONS</a:t>
            </a:r>
            <a:endParaRPr/>
          </a:p>
        </p:txBody>
      </p:sp>
      <p:sp>
        <p:nvSpPr>
          <p:cNvPr id="366" name="Google Shape;366;p41"/>
          <p:cNvSpPr txBox="1">
            <a:spLocks noGrp="1"/>
          </p:cNvSpPr>
          <p:nvPr>
            <p:ph type="subTitle" idx="2"/>
          </p:nvPr>
        </p:nvSpPr>
        <p:spPr>
          <a:xfrm>
            <a:off x="3609750" y="3257926"/>
            <a:ext cx="1890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7" name="Google Shape;367;p41"/>
          <p:cNvSpPr txBox="1">
            <a:spLocks noGrp="1"/>
          </p:cNvSpPr>
          <p:nvPr>
            <p:ph type="subTitle" idx="1"/>
          </p:nvPr>
        </p:nvSpPr>
        <p:spPr>
          <a:xfrm>
            <a:off x="3609750" y="2900054"/>
            <a:ext cx="189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8" name="Google Shape;368;p41"/>
          <p:cNvSpPr txBox="1">
            <a:spLocks noGrp="1"/>
          </p:cNvSpPr>
          <p:nvPr>
            <p:ph type="subTitle" idx="3"/>
          </p:nvPr>
        </p:nvSpPr>
        <p:spPr>
          <a:xfrm>
            <a:off x="3609750" y="900075"/>
            <a:ext cx="189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9" name="Google Shape;369;p41"/>
          <p:cNvSpPr txBox="1">
            <a:spLocks noGrp="1"/>
          </p:cNvSpPr>
          <p:nvPr>
            <p:ph type="subTitle" idx="4"/>
          </p:nvPr>
        </p:nvSpPr>
        <p:spPr>
          <a:xfrm>
            <a:off x="3609750" y="1257951"/>
            <a:ext cx="1890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pic>
        <p:nvPicPr>
          <p:cNvPr id="370" name="Google Shape;370;p41"/>
          <p:cNvPicPr preferRelativeResize="0"/>
          <p:nvPr/>
        </p:nvPicPr>
        <p:blipFill rotWithShape="1">
          <a:blip r:embed="rId3">
            <a:alphaModFix/>
          </a:blip>
          <a:srcRect l="17709" r="13004"/>
          <a:stretch/>
        </p:blipFill>
        <p:spPr>
          <a:xfrm>
            <a:off x="6042000" y="0"/>
            <a:ext cx="2375772" cy="5143496"/>
          </a:xfrm>
          <a:prstGeom prst="rect">
            <a:avLst/>
          </a:prstGeom>
          <a:noFill/>
          <a:ln>
            <a:noFill/>
          </a:ln>
        </p:spPr>
      </p:pic>
      <p:cxnSp>
        <p:nvCxnSpPr>
          <p:cNvPr id="371" name="Google Shape;371;p41"/>
          <p:cNvCxnSpPr/>
          <p:nvPr/>
        </p:nvCxnSpPr>
        <p:spPr>
          <a:xfrm>
            <a:off x="3416500" y="721500"/>
            <a:ext cx="0" cy="3700500"/>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41"/>
          <p:cNvCxnSpPr/>
          <p:nvPr/>
        </p:nvCxnSpPr>
        <p:spPr>
          <a:xfrm>
            <a:off x="5690550" y="721500"/>
            <a:ext cx="0" cy="3700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PEST </a:t>
            </a:r>
            <a:r>
              <a:rPr lang="en"/>
              <a:t>ANALYSIS</a:t>
            </a:r>
            <a:endParaRPr/>
          </a:p>
        </p:txBody>
      </p:sp>
      <p:sp>
        <p:nvSpPr>
          <p:cNvPr id="378" name="Google Shape;378;p42"/>
          <p:cNvSpPr txBox="1"/>
          <p:nvPr/>
        </p:nvSpPr>
        <p:spPr>
          <a:xfrm>
            <a:off x="3506825" y="793025"/>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POLITICAL</a:t>
            </a:r>
            <a:endParaRPr sz="1800" b="1">
              <a:solidFill>
                <a:schemeClr val="dk1"/>
              </a:solidFill>
              <a:latin typeface="Exo"/>
              <a:ea typeface="Exo"/>
              <a:cs typeface="Exo"/>
              <a:sym typeface="Exo"/>
            </a:endParaRPr>
          </a:p>
        </p:txBody>
      </p:sp>
      <p:sp>
        <p:nvSpPr>
          <p:cNvPr id="379" name="Google Shape;379;p42"/>
          <p:cNvSpPr txBox="1"/>
          <p:nvPr/>
        </p:nvSpPr>
        <p:spPr>
          <a:xfrm>
            <a:off x="3506825" y="1228350"/>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Saturn</a:t>
            </a:r>
            <a:endParaRPr sz="1600">
              <a:solidFill>
                <a:schemeClr val="dk1"/>
              </a:solidFill>
              <a:latin typeface="Exo"/>
              <a:ea typeface="Exo"/>
              <a:cs typeface="Exo"/>
              <a:sym typeface="Exo"/>
            </a:endParaRPr>
          </a:p>
        </p:txBody>
      </p:sp>
      <p:sp>
        <p:nvSpPr>
          <p:cNvPr id="380" name="Google Shape;380;p42"/>
          <p:cNvSpPr txBox="1"/>
          <p:nvPr/>
        </p:nvSpPr>
        <p:spPr>
          <a:xfrm>
            <a:off x="3506825" y="3010050"/>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ECONOMICAL</a:t>
            </a:r>
            <a:endParaRPr sz="1800" b="1">
              <a:solidFill>
                <a:schemeClr val="dk1"/>
              </a:solidFill>
              <a:latin typeface="Exo"/>
              <a:ea typeface="Exo"/>
              <a:cs typeface="Exo"/>
              <a:sym typeface="Exo"/>
            </a:endParaRPr>
          </a:p>
        </p:txBody>
      </p:sp>
      <p:sp>
        <p:nvSpPr>
          <p:cNvPr id="381" name="Google Shape;381;p42"/>
          <p:cNvSpPr txBox="1"/>
          <p:nvPr/>
        </p:nvSpPr>
        <p:spPr>
          <a:xfrm>
            <a:off x="3506825" y="3445375"/>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Venus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p:txBody>
      </p:sp>
      <p:sp>
        <p:nvSpPr>
          <p:cNvPr id="382" name="Google Shape;382;p42"/>
          <p:cNvSpPr txBox="1"/>
          <p:nvPr/>
        </p:nvSpPr>
        <p:spPr>
          <a:xfrm>
            <a:off x="6175375" y="793025"/>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SOCIAL</a:t>
            </a:r>
            <a:endParaRPr sz="1800" b="1">
              <a:solidFill>
                <a:schemeClr val="dk1"/>
              </a:solidFill>
              <a:latin typeface="Exo"/>
              <a:ea typeface="Exo"/>
              <a:cs typeface="Exo"/>
              <a:sym typeface="Exo"/>
            </a:endParaRPr>
          </a:p>
        </p:txBody>
      </p:sp>
      <p:sp>
        <p:nvSpPr>
          <p:cNvPr id="383" name="Google Shape;383;p42"/>
          <p:cNvSpPr txBox="1"/>
          <p:nvPr/>
        </p:nvSpPr>
        <p:spPr>
          <a:xfrm>
            <a:off x="6175375" y="1228350"/>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Saturn</a:t>
            </a:r>
            <a:endParaRPr sz="1600">
              <a:solidFill>
                <a:schemeClr val="dk1"/>
              </a:solidFill>
              <a:latin typeface="Exo"/>
              <a:ea typeface="Exo"/>
              <a:cs typeface="Exo"/>
              <a:sym typeface="Exo"/>
            </a:endParaRPr>
          </a:p>
        </p:txBody>
      </p:sp>
      <p:sp>
        <p:nvSpPr>
          <p:cNvPr id="384" name="Google Shape;384;p42"/>
          <p:cNvSpPr txBox="1"/>
          <p:nvPr/>
        </p:nvSpPr>
        <p:spPr>
          <a:xfrm>
            <a:off x="6175375" y="3010050"/>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TECHNOLOGY</a:t>
            </a:r>
            <a:endParaRPr sz="1800" b="1">
              <a:solidFill>
                <a:schemeClr val="dk1"/>
              </a:solidFill>
              <a:latin typeface="Exo"/>
              <a:ea typeface="Exo"/>
              <a:cs typeface="Exo"/>
              <a:sym typeface="Exo"/>
            </a:endParaRPr>
          </a:p>
        </p:txBody>
      </p:sp>
      <p:sp>
        <p:nvSpPr>
          <p:cNvPr id="385" name="Google Shape;385;p42"/>
          <p:cNvSpPr txBox="1"/>
          <p:nvPr/>
        </p:nvSpPr>
        <p:spPr>
          <a:xfrm>
            <a:off x="6175375" y="3445375"/>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Venus</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Neptune</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p:txBody>
      </p:sp>
      <p:cxnSp>
        <p:nvCxnSpPr>
          <p:cNvPr id="386" name="Google Shape;386;p42"/>
          <p:cNvCxnSpPr/>
          <p:nvPr/>
        </p:nvCxnSpPr>
        <p:spPr>
          <a:xfrm>
            <a:off x="3785075" y="2579800"/>
            <a:ext cx="1120500" cy="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42"/>
          <p:cNvCxnSpPr/>
          <p:nvPr/>
        </p:nvCxnSpPr>
        <p:spPr>
          <a:xfrm>
            <a:off x="6453625" y="2579800"/>
            <a:ext cx="112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VALUE CHAIN</a:t>
            </a:r>
            <a:r>
              <a:rPr lang="en"/>
              <a:t> ANALYSIS</a:t>
            </a:r>
            <a:endParaRPr/>
          </a:p>
        </p:txBody>
      </p:sp>
      <p:sp>
        <p:nvSpPr>
          <p:cNvPr id="393" name="Google Shape;393;p43"/>
          <p:cNvSpPr txBox="1"/>
          <p:nvPr/>
        </p:nvSpPr>
        <p:spPr>
          <a:xfrm>
            <a:off x="633901" y="2563613"/>
            <a:ext cx="1739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SUPPORT ACTIVITIES</a:t>
            </a:r>
            <a:endParaRPr sz="1800" b="1">
              <a:solidFill>
                <a:schemeClr val="dk1"/>
              </a:solidFill>
              <a:latin typeface="Exo"/>
              <a:ea typeface="Exo"/>
              <a:cs typeface="Exo"/>
              <a:sym typeface="Exo"/>
            </a:endParaRPr>
          </a:p>
        </p:txBody>
      </p:sp>
      <p:sp>
        <p:nvSpPr>
          <p:cNvPr id="394" name="Google Shape;394;p43"/>
          <p:cNvSpPr txBox="1"/>
          <p:nvPr/>
        </p:nvSpPr>
        <p:spPr>
          <a:xfrm>
            <a:off x="6781386" y="2563613"/>
            <a:ext cx="1739700" cy="68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PRIMARY</a:t>
            </a:r>
            <a:endParaRPr sz="1800" b="1">
              <a:solidFill>
                <a:schemeClr val="dk1"/>
              </a:solidFill>
              <a:latin typeface="Exo"/>
              <a:ea typeface="Exo"/>
              <a:cs typeface="Exo"/>
              <a:sym typeface="Exo"/>
            </a:endParaRPr>
          </a:p>
          <a:p>
            <a:pPr marL="0" lvl="0" indent="0" algn="r" rtl="0">
              <a:spcBef>
                <a:spcPts val="0"/>
              </a:spcBef>
              <a:spcAft>
                <a:spcPts val="0"/>
              </a:spcAft>
              <a:buNone/>
            </a:pPr>
            <a:r>
              <a:rPr lang="en" sz="1800" b="1">
                <a:solidFill>
                  <a:schemeClr val="dk1"/>
                </a:solidFill>
                <a:latin typeface="Exo"/>
                <a:ea typeface="Exo"/>
                <a:cs typeface="Exo"/>
                <a:sym typeface="Exo"/>
              </a:rPr>
              <a:t>ACTIVITIES</a:t>
            </a:r>
            <a:endParaRPr sz="1800" b="1">
              <a:solidFill>
                <a:schemeClr val="dk1"/>
              </a:solidFill>
              <a:latin typeface="Exo"/>
              <a:ea typeface="Exo"/>
              <a:cs typeface="Exo"/>
              <a:sym typeface="Exo"/>
            </a:endParaRPr>
          </a:p>
        </p:txBody>
      </p:sp>
      <p:sp>
        <p:nvSpPr>
          <p:cNvPr id="395" name="Google Shape;395;p43"/>
          <p:cNvSpPr/>
          <p:nvPr/>
        </p:nvSpPr>
        <p:spPr>
          <a:xfrm>
            <a:off x="2332938" y="1636525"/>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MERCURY</a:t>
            </a:r>
            <a:endParaRPr sz="1600">
              <a:solidFill>
                <a:schemeClr val="lt1"/>
              </a:solidFill>
              <a:latin typeface="Exo"/>
              <a:ea typeface="Exo"/>
              <a:cs typeface="Exo"/>
              <a:sym typeface="Exo"/>
            </a:endParaRPr>
          </a:p>
        </p:txBody>
      </p:sp>
      <p:sp>
        <p:nvSpPr>
          <p:cNvPr id="396" name="Google Shape;396;p43"/>
          <p:cNvSpPr/>
          <p:nvPr/>
        </p:nvSpPr>
        <p:spPr>
          <a:xfrm>
            <a:off x="2332938" y="2565578"/>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JUPITER</a:t>
            </a:r>
            <a:endParaRPr sz="1600">
              <a:solidFill>
                <a:schemeClr val="lt1"/>
              </a:solidFill>
              <a:latin typeface="Exo"/>
              <a:ea typeface="Exo"/>
              <a:cs typeface="Exo"/>
              <a:sym typeface="Exo"/>
            </a:endParaRPr>
          </a:p>
        </p:txBody>
      </p:sp>
      <p:sp>
        <p:nvSpPr>
          <p:cNvPr id="397" name="Google Shape;397;p43"/>
          <p:cNvSpPr/>
          <p:nvPr/>
        </p:nvSpPr>
        <p:spPr>
          <a:xfrm>
            <a:off x="2332938" y="3494631"/>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NEPTUNE</a:t>
            </a:r>
            <a:endParaRPr sz="1600">
              <a:solidFill>
                <a:schemeClr val="lt1"/>
              </a:solidFill>
              <a:latin typeface="Exo"/>
              <a:ea typeface="Exo"/>
              <a:cs typeface="Exo"/>
              <a:sym typeface="Exo"/>
            </a:endParaRPr>
          </a:p>
        </p:txBody>
      </p:sp>
      <p:sp>
        <p:nvSpPr>
          <p:cNvPr id="398" name="Google Shape;398;p43"/>
          <p:cNvSpPr/>
          <p:nvPr/>
        </p:nvSpPr>
        <p:spPr>
          <a:xfrm>
            <a:off x="4678963" y="1636575"/>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VENUS</a:t>
            </a:r>
            <a:endParaRPr sz="1600">
              <a:solidFill>
                <a:schemeClr val="lt1"/>
              </a:solidFill>
              <a:latin typeface="Exo"/>
              <a:ea typeface="Exo"/>
              <a:cs typeface="Exo"/>
              <a:sym typeface="Exo"/>
            </a:endParaRPr>
          </a:p>
        </p:txBody>
      </p:sp>
      <p:sp>
        <p:nvSpPr>
          <p:cNvPr id="399" name="Google Shape;399;p43"/>
          <p:cNvSpPr/>
          <p:nvPr/>
        </p:nvSpPr>
        <p:spPr>
          <a:xfrm>
            <a:off x="4678963" y="2565628"/>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MARS</a:t>
            </a:r>
            <a:endParaRPr sz="1600">
              <a:solidFill>
                <a:schemeClr val="lt1"/>
              </a:solidFill>
              <a:latin typeface="Exo"/>
              <a:ea typeface="Exo"/>
              <a:cs typeface="Exo"/>
              <a:sym typeface="Exo"/>
            </a:endParaRPr>
          </a:p>
        </p:txBody>
      </p:sp>
      <p:sp>
        <p:nvSpPr>
          <p:cNvPr id="400" name="Google Shape;400;p43"/>
          <p:cNvSpPr/>
          <p:nvPr/>
        </p:nvSpPr>
        <p:spPr>
          <a:xfrm>
            <a:off x="4678963" y="3494681"/>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SATURN</a:t>
            </a:r>
            <a:endParaRPr sz="1600">
              <a:solidFill>
                <a:schemeClr val="lt1"/>
              </a:solidFill>
              <a:latin typeface="Exo"/>
              <a:ea typeface="Exo"/>
              <a:cs typeface="Exo"/>
              <a:sym typeface="Ex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p:nvPr/>
        </p:nvSpPr>
        <p:spPr>
          <a:xfrm>
            <a:off x="6625300" y="1332458"/>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Mercury is the </a:t>
            </a:r>
            <a:r>
              <a:rPr lang="en">
                <a:latin typeface="Exo"/>
                <a:ea typeface="Exo"/>
                <a:cs typeface="Exo"/>
                <a:sym typeface="Exo"/>
              </a:rPr>
              <a:t>smallest </a:t>
            </a:r>
            <a:r>
              <a:rPr lang="en">
                <a:solidFill>
                  <a:srgbClr val="000000"/>
                </a:solidFill>
                <a:latin typeface="Exo"/>
                <a:ea typeface="Exo"/>
                <a:cs typeface="Exo"/>
                <a:sym typeface="Exo"/>
              </a:rPr>
              <a:t>planet</a:t>
            </a:r>
            <a:endParaRPr>
              <a:solidFill>
                <a:srgbClr val="000000"/>
              </a:solidFill>
              <a:latin typeface="Exo"/>
              <a:ea typeface="Exo"/>
              <a:cs typeface="Exo"/>
              <a:sym typeface="Exo"/>
            </a:endParaRPr>
          </a:p>
        </p:txBody>
      </p:sp>
      <p:sp>
        <p:nvSpPr>
          <p:cNvPr id="406" name="Google Shape;406;p44"/>
          <p:cNvSpPr txBox="1"/>
          <p:nvPr/>
        </p:nvSpPr>
        <p:spPr>
          <a:xfrm>
            <a:off x="6625300" y="2713564"/>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407" name="Google Shape;407;p44"/>
          <p:cNvSpPr txBox="1"/>
          <p:nvPr/>
        </p:nvSpPr>
        <p:spPr>
          <a:xfrm>
            <a:off x="6625300" y="4002424"/>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Neptune is the farthest planet</a:t>
            </a:r>
            <a:endParaRPr>
              <a:solidFill>
                <a:schemeClr val="dk1"/>
              </a:solidFill>
              <a:latin typeface="Exo"/>
              <a:ea typeface="Exo"/>
              <a:cs typeface="Exo"/>
              <a:sym typeface="Exo"/>
            </a:endParaRPr>
          </a:p>
        </p:txBody>
      </p:sp>
      <p:sp>
        <p:nvSpPr>
          <p:cNvPr id="408" name="Google Shape;408;p4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MARKET </a:t>
            </a:r>
            <a:r>
              <a:rPr lang="en">
                <a:solidFill>
                  <a:schemeClr val="accent1"/>
                </a:solidFill>
              </a:rPr>
              <a:t>RESEARCH</a:t>
            </a:r>
            <a:endParaRPr>
              <a:solidFill>
                <a:schemeClr val="accent1"/>
              </a:solidFill>
            </a:endParaRPr>
          </a:p>
        </p:txBody>
      </p:sp>
      <p:pic>
        <p:nvPicPr>
          <p:cNvPr id="409" name="Google Shape;409;p44" title="Chart">
            <a:hlinkClick r:id="rId3"/>
          </p:cNvPr>
          <p:cNvPicPr preferRelativeResize="0"/>
          <p:nvPr/>
        </p:nvPicPr>
        <p:blipFill>
          <a:blip r:embed="rId4">
            <a:alphaModFix/>
          </a:blip>
          <a:stretch>
            <a:fillRect/>
          </a:stretch>
        </p:blipFill>
        <p:spPr>
          <a:xfrm>
            <a:off x="987519" y="1507450"/>
            <a:ext cx="3955662" cy="2445925"/>
          </a:xfrm>
          <a:prstGeom prst="rect">
            <a:avLst/>
          </a:prstGeom>
          <a:noFill/>
          <a:ln>
            <a:noFill/>
          </a:ln>
        </p:spPr>
      </p:pic>
      <p:sp>
        <p:nvSpPr>
          <p:cNvPr id="410" name="Google Shape;410;p44"/>
          <p:cNvSpPr txBox="1"/>
          <p:nvPr/>
        </p:nvSpPr>
        <p:spPr>
          <a:xfrm>
            <a:off x="2095505" y="1051057"/>
            <a:ext cx="17397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MARS</a:t>
            </a:r>
            <a:endParaRPr sz="1800" b="1">
              <a:solidFill>
                <a:schemeClr val="dk1"/>
              </a:solidFill>
              <a:latin typeface="Exo"/>
              <a:ea typeface="Exo"/>
              <a:cs typeface="Exo"/>
              <a:sym typeface="Exo"/>
            </a:endParaRPr>
          </a:p>
        </p:txBody>
      </p:sp>
      <p:sp>
        <p:nvSpPr>
          <p:cNvPr id="411" name="Google Shape;411;p44"/>
          <p:cNvSpPr txBox="1"/>
          <p:nvPr/>
        </p:nvSpPr>
        <p:spPr>
          <a:xfrm>
            <a:off x="806910" y="4065038"/>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cxnSp>
        <p:nvCxnSpPr>
          <p:cNvPr id="412" name="Google Shape;412;p44"/>
          <p:cNvCxnSpPr/>
          <p:nvPr/>
        </p:nvCxnSpPr>
        <p:spPr>
          <a:xfrm>
            <a:off x="6713915" y="5106365"/>
            <a:ext cx="1410900" cy="0"/>
          </a:xfrm>
          <a:prstGeom prst="straightConnector1">
            <a:avLst/>
          </a:prstGeom>
          <a:noFill/>
          <a:ln w="9525" cap="flat" cmpd="sng">
            <a:solidFill>
              <a:schemeClr val="dk1"/>
            </a:solidFill>
            <a:prstDash val="solid"/>
            <a:round/>
            <a:headEnd type="none" w="med" len="med"/>
            <a:tailEnd type="none" w="med" len="med"/>
          </a:ln>
        </p:spPr>
      </p:cxnSp>
      <p:cxnSp>
        <p:nvCxnSpPr>
          <p:cNvPr id="413" name="Google Shape;413;p44"/>
          <p:cNvCxnSpPr/>
          <p:nvPr/>
        </p:nvCxnSpPr>
        <p:spPr>
          <a:xfrm>
            <a:off x="6713923" y="2171900"/>
            <a:ext cx="1086300" cy="0"/>
          </a:xfrm>
          <a:prstGeom prst="straightConnector1">
            <a:avLst/>
          </a:prstGeom>
          <a:noFill/>
          <a:ln w="9525" cap="flat" cmpd="sng">
            <a:solidFill>
              <a:schemeClr val="dk1"/>
            </a:solidFill>
            <a:prstDash val="solid"/>
            <a:round/>
            <a:headEnd type="none" w="med" len="med"/>
            <a:tailEnd type="none" w="med" len="med"/>
          </a:ln>
        </p:spPr>
      </p:cxnSp>
      <p:sp>
        <p:nvSpPr>
          <p:cNvPr id="414" name="Google Shape;414;p44"/>
          <p:cNvSpPr txBox="1"/>
          <p:nvPr/>
        </p:nvSpPr>
        <p:spPr>
          <a:xfrm>
            <a:off x="6625290" y="1050895"/>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MERCURY</a:t>
            </a:r>
            <a:endParaRPr sz="1600" b="1">
              <a:solidFill>
                <a:schemeClr val="dk1"/>
              </a:solidFill>
              <a:latin typeface="Exo"/>
              <a:ea typeface="Exo"/>
              <a:cs typeface="Exo"/>
              <a:sym typeface="Exo"/>
            </a:endParaRPr>
          </a:p>
        </p:txBody>
      </p:sp>
      <p:sp>
        <p:nvSpPr>
          <p:cNvPr id="415" name="Google Shape;415;p44"/>
          <p:cNvSpPr txBox="1"/>
          <p:nvPr/>
        </p:nvSpPr>
        <p:spPr>
          <a:xfrm>
            <a:off x="6625290" y="2432019"/>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JUPITER</a:t>
            </a:r>
            <a:endParaRPr sz="1600" b="1">
              <a:solidFill>
                <a:schemeClr val="dk1"/>
              </a:solidFill>
              <a:latin typeface="Exo"/>
              <a:ea typeface="Exo"/>
              <a:cs typeface="Exo"/>
              <a:sym typeface="Exo"/>
            </a:endParaRPr>
          </a:p>
        </p:txBody>
      </p:sp>
      <p:sp>
        <p:nvSpPr>
          <p:cNvPr id="416" name="Google Shape;416;p44"/>
          <p:cNvSpPr txBox="1"/>
          <p:nvPr/>
        </p:nvSpPr>
        <p:spPr>
          <a:xfrm>
            <a:off x="6625290" y="3720862"/>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NEPTUNE</a:t>
            </a:r>
            <a:endParaRPr sz="1600" b="1">
              <a:solidFill>
                <a:schemeClr val="dk1"/>
              </a:solidFill>
              <a:latin typeface="Exo"/>
              <a:ea typeface="Exo"/>
              <a:cs typeface="Exo"/>
              <a:sym typeface="Exo"/>
            </a:endParaRPr>
          </a:p>
        </p:txBody>
      </p:sp>
      <p:sp>
        <p:nvSpPr>
          <p:cNvPr id="417" name="Google Shape;417;p44"/>
          <p:cNvSpPr/>
          <p:nvPr/>
        </p:nvSpPr>
        <p:spPr>
          <a:xfrm>
            <a:off x="5854813" y="1253346"/>
            <a:ext cx="517500" cy="51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5854763" y="2580038"/>
            <a:ext cx="517500" cy="51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5854763" y="3947433"/>
            <a:ext cx="517500" cy="517500"/>
          </a:xfrm>
          <a:prstGeom prst="rect">
            <a:avLst/>
          </a:prstGeom>
          <a:solidFill>
            <a:srgbClr val="5B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4"/>
          <p:cNvGrpSpPr/>
          <p:nvPr/>
        </p:nvGrpSpPr>
        <p:grpSpPr>
          <a:xfrm>
            <a:off x="5987431" y="1386109"/>
            <a:ext cx="251856" cy="251767"/>
            <a:chOff x="5325774" y="1947636"/>
            <a:chExt cx="332089" cy="331972"/>
          </a:xfrm>
        </p:grpSpPr>
        <p:sp>
          <p:nvSpPr>
            <p:cNvPr id="421" name="Google Shape;421;p44"/>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44"/>
          <p:cNvGrpSpPr/>
          <p:nvPr/>
        </p:nvGrpSpPr>
        <p:grpSpPr>
          <a:xfrm>
            <a:off x="5987702" y="2712817"/>
            <a:ext cx="251852" cy="251938"/>
            <a:chOff x="4620036" y="1947565"/>
            <a:chExt cx="331996" cy="332109"/>
          </a:xfrm>
        </p:grpSpPr>
        <p:sp>
          <p:nvSpPr>
            <p:cNvPr id="427" name="Google Shape;427;p44"/>
            <p:cNvSpPr/>
            <p:nvPr/>
          </p:nvSpPr>
          <p:spPr>
            <a:xfrm>
              <a:off x="4723180" y="2014299"/>
              <a:ext cx="125282" cy="125282"/>
            </a:xfrm>
            <a:custGeom>
              <a:avLst/>
              <a:gdLst/>
              <a:ahLst/>
              <a:cxnLst/>
              <a:rect l="l" t="t" r="r" b="b"/>
              <a:pathLst>
                <a:path w="5330" h="5330" extrusionOk="0">
                  <a:moveTo>
                    <a:pt x="3643" y="1466"/>
                  </a:moveTo>
                  <a:lnTo>
                    <a:pt x="4228" y="2051"/>
                  </a:lnTo>
                  <a:lnTo>
                    <a:pt x="2305" y="3974"/>
                  </a:lnTo>
                  <a:lnTo>
                    <a:pt x="1100" y="2771"/>
                  </a:lnTo>
                  <a:lnTo>
                    <a:pt x="1685" y="2186"/>
                  </a:lnTo>
                  <a:lnTo>
                    <a:pt x="2305" y="2804"/>
                  </a:lnTo>
                  <a:lnTo>
                    <a:pt x="3643" y="1466"/>
                  </a:lnTo>
                  <a:close/>
                  <a:moveTo>
                    <a:pt x="2665" y="1"/>
                  </a:moveTo>
                  <a:cubicBezTo>
                    <a:pt x="1195" y="1"/>
                    <a:pt x="1" y="1197"/>
                    <a:pt x="1" y="2665"/>
                  </a:cubicBezTo>
                  <a:cubicBezTo>
                    <a:pt x="1" y="4135"/>
                    <a:pt x="1195" y="5329"/>
                    <a:pt x="2665" y="5329"/>
                  </a:cubicBezTo>
                  <a:cubicBezTo>
                    <a:pt x="4133" y="5329"/>
                    <a:pt x="5329" y="4135"/>
                    <a:pt x="5329" y="2665"/>
                  </a:cubicBezTo>
                  <a:cubicBezTo>
                    <a:pt x="5329" y="1197"/>
                    <a:pt x="413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4662159" y="1947565"/>
              <a:ext cx="247719" cy="262880"/>
            </a:xfrm>
            <a:custGeom>
              <a:avLst/>
              <a:gdLst/>
              <a:ahLst/>
              <a:cxnLst/>
              <a:rect l="l" t="t" r="r" b="b"/>
              <a:pathLst>
                <a:path w="10539" h="11184" extrusionOk="0">
                  <a:moveTo>
                    <a:pt x="5261" y="2012"/>
                  </a:moveTo>
                  <a:cubicBezTo>
                    <a:pt x="7186" y="2012"/>
                    <a:pt x="8753" y="3579"/>
                    <a:pt x="8753" y="5504"/>
                  </a:cubicBezTo>
                  <a:cubicBezTo>
                    <a:pt x="8753" y="7429"/>
                    <a:pt x="7186" y="8996"/>
                    <a:pt x="5261" y="8996"/>
                  </a:cubicBezTo>
                  <a:cubicBezTo>
                    <a:pt x="3336" y="8996"/>
                    <a:pt x="1769" y="7429"/>
                    <a:pt x="1769" y="5504"/>
                  </a:cubicBezTo>
                  <a:cubicBezTo>
                    <a:pt x="1769" y="3579"/>
                    <a:pt x="3336" y="2012"/>
                    <a:pt x="5261" y="2012"/>
                  </a:cubicBezTo>
                  <a:close/>
                  <a:moveTo>
                    <a:pt x="1" y="1"/>
                  </a:moveTo>
                  <a:lnTo>
                    <a:pt x="1" y="7859"/>
                  </a:lnTo>
                  <a:lnTo>
                    <a:pt x="5272" y="11184"/>
                  </a:lnTo>
                  <a:lnTo>
                    <a:pt x="10539" y="7950"/>
                  </a:lnTo>
                  <a:lnTo>
                    <a:pt x="10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4620036" y="2131311"/>
              <a:ext cx="331985" cy="148364"/>
            </a:xfrm>
            <a:custGeom>
              <a:avLst/>
              <a:gdLst/>
              <a:ahLst/>
              <a:cxnLst/>
              <a:rect l="l" t="t" r="r" b="b"/>
              <a:pathLst>
                <a:path w="14124" h="6312" extrusionOk="0">
                  <a:moveTo>
                    <a:pt x="0" y="0"/>
                  </a:moveTo>
                  <a:lnTo>
                    <a:pt x="0" y="6311"/>
                  </a:lnTo>
                  <a:lnTo>
                    <a:pt x="14123" y="6311"/>
                  </a:lnTo>
                  <a:lnTo>
                    <a:pt x="14123" y="113"/>
                  </a:lnTo>
                  <a:lnTo>
                    <a:pt x="7057" y="445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620036" y="2062862"/>
              <a:ext cx="22682" cy="57258"/>
            </a:xfrm>
            <a:custGeom>
              <a:avLst/>
              <a:gdLst/>
              <a:ahLst/>
              <a:cxnLst/>
              <a:rect l="l" t="t" r="r" b="b"/>
              <a:pathLst>
                <a:path w="965" h="2436" extrusionOk="0">
                  <a:moveTo>
                    <a:pt x="965" y="1"/>
                  </a:moveTo>
                  <a:lnTo>
                    <a:pt x="0" y="745"/>
                  </a:lnTo>
                  <a:lnTo>
                    <a:pt x="0" y="1826"/>
                  </a:lnTo>
                  <a:lnTo>
                    <a:pt x="965" y="2435"/>
                  </a:lnTo>
                  <a:lnTo>
                    <a:pt x="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29279" y="2062862"/>
              <a:ext cx="22753" cy="59750"/>
            </a:xfrm>
            <a:custGeom>
              <a:avLst/>
              <a:gdLst/>
              <a:ahLst/>
              <a:cxnLst/>
              <a:rect l="l" t="t" r="r" b="b"/>
              <a:pathLst>
                <a:path w="968" h="2542" extrusionOk="0">
                  <a:moveTo>
                    <a:pt x="0" y="1"/>
                  </a:moveTo>
                  <a:lnTo>
                    <a:pt x="0" y="2541"/>
                  </a:lnTo>
                  <a:lnTo>
                    <a:pt x="967" y="1950"/>
                  </a:lnTo>
                  <a:lnTo>
                    <a:pt x="967" y="74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4"/>
          <p:cNvGrpSpPr/>
          <p:nvPr/>
        </p:nvGrpSpPr>
        <p:grpSpPr>
          <a:xfrm>
            <a:off x="5987686" y="4080263"/>
            <a:ext cx="251851" cy="251941"/>
            <a:chOff x="3914267" y="1947565"/>
            <a:chExt cx="331995" cy="332113"/>
          </a:xfrm>
        </p:grpSpPr>
        <p:sp>
          <p:nvSpPr>
            <p:cNvPr id="433" name="Google Shape;433;p44"/>
            <p:cNvSpPr/>
            <p:nvPr/>
          </p:nvSpPr>
          <p:spPr>
            <a:xfrm>
              <a:off x="3914267" y="1966088"/>
              <a:ext cx="251551" cy="313463"/>
            </a:xfrm>
            <a:custGeom>
              <a:avLst/>
              <a:gdLst/>
              <a:ahLst/>
              <a:cxnLst/>
              <a:rect l="l" t="t" r="r" b="b"/>
              <a:pathLst>
                <a:path w="10702" h="13336" extrusionOk="0">
                  <a:moveTo>
                    <a:pt x="6331" y="3180"/>
                  </a:moveTo>
                  <a:lnTo>
                    <a:pt x="6916" y="3765"/>
                  </a:lnTo>
                  <a:lnTo>
                    <a:pt x="4993" y="5689"/>
                  </a:lnTo>
                  <a:lnTo>
                    <a:pt x="3788" y="4484"/>
                  </a:lnTo>
                  <a:lnTo>
                    <a:pt x="4373" y="3899"/>
                  </a:lnTo>
                  <a:lnTo>
                    <a:pt x="4993" y="4519"/>
                  </a:lnTo>
                  <a:lnTo>
                    <a:pt x="6331" y="3180"/>
                  </a:lnTo>
                  <a:close/>
                  <a:moveTo>
                    <a:pt x="7984" y="6881"/>
                  </a:moveTo>
                  <a:lnTo>
                    <a:pt x="7984" y="7709"/>
                  </a:lnTo>
                  <a:lnTo>
                    <a:pt x="2720" y="7709"/>
                  </a:lnTo>
                  <a:lnTo>
                    <a:pt x="2720" y="6881"/>
                  </a:lnTo>
                  <a:close/>
                  <a:moveTo>
                    <a:pt x="7428" y="8524"/>
                  </a:moveTo>
                  <a:lnTo>
                    <a:pt x="7428" y="9349"/>
                  </a:lnTo>
                  <a:lnTo>
                    <a:pt x="3274" y="9349"/>
                  </a:lnTo>
                  <a:lnTo>
                    <a:pt x="3274" y="8524"/>
                  </a:lnTo>
                  <a:close/>
                  <a:moveTo>
                    <a:pt x="6181" y="10177"/>
                  </a:moveTo>
                  <a:lnTo>
                    <a:pt x="6181" y="11005"/>
                  </a:lnTo>
                  <a:lnTo>
                    <a:pt x="4521" y="11005"/>
                  </a:lnTo>
                  <a:lnTo>
                    <a:pt x="4521" y="10177"/>
                  </a:lnTo>
                  <a:close/>
                  <a:moveTo>
                    <a:pt x="0" y="1"/>
                  </a:moveTo>
                  <a:lnTo>
                    <a:pt x="0" y="13336"/>
                  </a:lnTo>
                  <a:lnTo>
                    <a:pt x="10702" y="13336"/>
                  </a:lnTo>
                  <a:lnTo>
                    <a:pt x="10702" y="1"/>
                  </a:lnTo>
                  <a:lnTo>
                    <a:pt x="8086" y="1"/>
                  </a:lnTo>
                  <a:lnTo>
                    <a:pt x="8086" y="1696"/>
                  </a:lnTo>
                  <a:lnTo>
                    <a:pt x="2616" y="1696"/>
                  </a:lnTo>
                  <a:lnTo>
                    <a:pt x="2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3995198" y="1947565"/>
              <a:ext cx="89695" cy="38948"/>
            </a:xfrm>
            <a:custGeom>
              <a:avLst/>
              <a:gdLst/>
              <a:ahLst/>
              <a:cxnLst/>
              <a:rect l="l" t="t" r="r" b="b"/>
              <a:pathLst>
                <a:path w="3816" h="1657" extrusionOk="0">
                  <a:moveTo>
                    <a:pt x="1" y="1"/>
                  </a:moveTo>
                  <a:lnTo>
                    <a:pt x="1" y="1656"/>
                  </a:lnTo>
                  <a:lnTo>
                    <a:pt x="3815" y="1656"/>
                  </a:lnTo>
                  <a:lnTo>
                    <a:pt x="3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4185313" y="1966088"/>
              <a:ext cx="60948" cy="38783"/>
            </a:xfrm>
            <a:custGeom>
              <a:avLst/>
              <a:gdLst/>
              <a:ahLst/>
              <a:cxnLst/>
              <a:rect l="l" t="t" r="r" b="b"/>
              <a:pathLst>
                <a:path w="2593" h="1650" extrusionOk="0">
                  <a:moveTo>
                    <a:pt x="1" y="1"/>
                  </a:moveTo>
                  <a:lnTo>
                    <a:pt x="1" y="1650"/>
                  </a:lnTo>
                  <a:lnTo>
                    <a:pt x="2592" y="1650"/>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4185313" y="2024312"/>
              <a:ext cx="60948" cy="176805"/>
            </a:xfrm>
            <a:custGeom>
              <a:avLst/>
              <a:gdLst/>
              <a:ahLst/>
              <a:cxnLst/>
              <a:rect l="l" t="t" r="r" b="b"/>
              <a:pathLst>
                <a:path w="2593" h="7522" extrusionOk="0">
                  <a:moveTo>
                    <a:pt x="1" y="1"/>
                  </a:moveTo>
                  <a:lnTo>
                    <a:pt x="1" y="7521"/>
                  </a:lnTo>
                  <a:lnTo>
                    <a:pt x="2592" y="7521"/>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4185313" y="2220540"/>
              <a:ext cx="60948" cy="59139"/>
            </a:xfrm>
            <a:custGeom>
              <a:avLst/>
              <a:gdLst/>
              <a:ahLst/>
              <a:cxnLst/>
              <a:rect l="l" t="t" r="r" b="b"/>
              <a:pathLst>
                <a:path w="2593" h="2516" extrusionOk="0">
                  <a:moveTo>
                    <a:pt x="1" y="1"/>
                  </a:moveTo>
                  <a:lnTo>
                    <a:pt x="1" y="771"/>
                  </a:lnTo>
                  <a:lnTo>
                    <a:pt x="1296" y="2515"/>
                  </a:lnTo>
                  <a:lnTo>
                    <a:pt x="2592" y="771"/>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8" name="Google Shape;438;p44"/>
          <p:cNvCxnSpPr/>
          <p:nvPr/>
        </p:nvCxnSpPr>
        <p:spPr>
          <a:xfrm>
            <a:off x="6713923" y="3500775"/>
            <a:ext cx="1086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ANSOFF</a:t>
            </a:r>
            <a:r>
              <a:rPr lang="en"/>
              <a:t> GROWTH </a:t>
            </a:r>
            <a:r>
              <a:rPr lang="en">
                <a:solidFill>
                  <a:schemeClr val="accent1"/>
                </a:solidFill>
              </a:rPr>
              <a:t>MATRIX</a:t>
            </a:r>
            <a:endParaRPr>
              <a:solidFill>
                <a:schemeClr val="accent1"/>
              </a:solidFill>
            </a:endParaRPr>
          </a:p>
        </p:txBody>
      </p:sp>
      <p:sp>
        <p:nvSpPr>
          <p:cNvPr id="444" name="Google Shape;444;p45"/>
          <p:cNvSpPr/>
          <p:nvPr/>
        </p:nvSpPr>
        <p:spPr>
          <a:xfrm>
            <a:off x="2274022" y="1216950"/>
            <a:ext cx="2700300" cy="12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Exo"/>
                <a:ea typeface="Exo"/>
                <a:cs typeface="Exo"/>
                <a:sym typeface="Exo"/>
              </a:rPr>
              <a:t>Market Development Strategy</a:t>
            </a:r>
            <a:endParaRPr/>
          </a:p>
        </p:txBody>
      </p:sp>
      <p:sp>
        <p:nvSpPr>
          <p:cNvPr id="445" name="Google Shape;445;p45"/>
          <p:cNvSpPr/>
          <p:nvPr/>
        </p:nvSpPr>
        <p:spPr>
          <a:xfrm>
            <a:off x="2274022" y="2566844"/>
            <a:ext cx="2700300" cy="126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Market Penetration Strategy</a:t>
            </a:r>
            <a:endParaRPr>
              <a:solidFill>
                <a:schemeClr val="lt1"/>
              </a:solidFill>
              <a:latin typeface="Exo"/>
              <a:ea typeface="Exo"/>
              <a:cs typeface="Exo"/>
              <a:sym typeface="Exo"/>
            </a:endParaRPr>
          </a:p>
        </p:txBody>
      </p:sp>
      <p:sp>
        <p:nvSpPr>
          <p:cNvPr id="446" name="Google Shape;446;p45"/>
          <p:cNvSpPr/>
          <p:nvPr/>
        </p:nvSpPr>
        <p:spPr>
          <a:xfrm>
            <a:off x="5063012" y="1216950"/>
            <a:ext cx="2700300" cy="126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Diversification Strategy</a:t>
            </a:r>
            <a:endParaRPr>
              <a:solidFill>
                <a:schemeClr val="lt1"/>
              </a:solidFill>
              <a:latin typeface="Exo"/>
              <a:ea typeface="Exo"/>
              <a:cs typeface="Exo"/>
              <a:sym typeface="Exo"/>
            </a:endParaRPr>
          </a:p>
        </p:txBody>
      </p:sp>
      <p:sp>
        <p:nvSpPr>
          <p:cNvPr id="447" name="Google Shape;447;p45"/>
          <p:cNvSpPr/>
          <p:nvPr/>
        </p:nvSpPr>
        <p:spPr>
          <a:xfrm>
            <a:off x="5063012" y="2566844"/>
            <a:ext cx="2700300" cy="12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Product Development Strategy</a:t>
            </a:r>
            <a:endParaRPr>
              <a:solidFill>
                <a:schemeClr val="lt1"/>
              </a:solidFill>
              <a:latin typeface="Exo"/>
              <a:ea typeface="Exo"/>
              <a:cs typeface="Exo"/>
              <a:sym typeface="Exo"/>
            </a:endParaRPr>
          </a:p>
        </p:txBody>
      </p:sp>
      <p:sp>
        <p:nvSpPr>
          <p:cNvPr id="448" name="Google Shape;448;p45"/>
          <p:cNvSpPr txBox="1"/>
          <p:nvPr/>
        </p:nvSpPr>
        <p:spPr>
          <a:xfrm>
            <a:off x="4195784" y="4286328"/>
            <a:ext cx="16458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MARKET</a:t>
            </a:r>
            <a:endParaRPr sz="1800" b="1">
              <a:solidFill>
                <a:schemeClr val="dk1"/>
              </a:solidFill>
              <a:latin typeface="Exo"/>
              <a:ea typeface="Exo"/>
              <a:cs typeface="Exo"/>
              <a:sym typeface="Exo"/>
            </a:endParaRPr>
          </a:p>
        </p:txBody>
      </p:sp>
      <p:sp>
        <p:nvSpPr>
          <p:cNvPr id="449" name="Google Shape;449;p45"/>
          <p:cNvSpPr txBox="1"/>
          <p:nvPr/>
        </p:nvSpPr>
        <p:spPr>
          <a:xfrm rot="-5400000">
            <a:off x="544850" y="2291014"/>
            <a:ext cx="16458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PRODUCT</a:t>
            </a:r>
            <a:endParaRPr sz="1800" b="1">
              <a:solidFill>
                <a:schemeClr val="dk1"/>
              </a:solidFill>
              <a:latin typeface="Exo"/>
              <a:ea typeface="Exo"/>
              <a:cs typeface="Exo"/>
              <a:sym typeface="Exo"/>
            </a:endParaRPr>
          </a:p>
        </p:txBody>
      </p:sp>
      <p:sp>
        <p:nvSpPr>
          <p:cNvPr id="450" name="Google Shape;450;p45"/>
          <p:cNvSpPr txBox="1"/>
          <p:nvPr/>
        </p:nvSpPr>
        <p:spPr>
          <a:xfrm rot="-5400000">
            <a:off x="1525098" y="3033293"/>
            <a:ext cx="10359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NEW</a:t>
            </a:r>
            <a:endParaRPr>
              <a:solidFill>
                <a:schemeClr val="dk1"/>
              </a:solidFill>
              <a:latin typeface="Exo"/>
              <a:ea typeface="Exo"/>
              <a:cs typeface="Exo"/>
              <a:sym typeface="Exo"/>
            </a:endParaRPr>
          </a:p>
        </p:txBody>
      </p:sp>
      <p:sp>
        <p:nvSpPr>
          <p:cNvPr id="451" name="Google Shape;451;p45"/>
          <p:cNvSpPr txBox="1"/>
          <p:nvPr/>
        </p:nvSpPr>
        <p:spPr>
          <a:xfrm rot="-5400000">
            <a:off x="1490448" y="1634215"/>
            <a:ext cx="11052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CURRENT</a:t>
            </a:r>
            <a:endParaRPr>
              <a:solidFill>
                <a:schemeClr val="dk1"/>
              </a:solidFill>
              <a:latin typeface="Exo"/>
              <a:ea typeface="Exo"/>
              <a:cs typeface="Exo"/>
              <a:sym typeface="Exo"/>
            </a:endParaRPr>
          </a:p>
        </p:txBody>
      </p:sp>
      <p:sp>
        <p:nvSpPr>
          <p:cNvPr id="452" name="Google Shape;452;p45"/>
          <p:cNvSpPr txBox="1"/>
          <p:nvPr/>
        </p:nvSpPr>
        <p:spPr>
          <a:xfrm>
            <a:off x="5895267" y="3841414"/>
            <a:ext cx="10359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NEW</a:t>
            </a:r>
            <a:endParaRPr>
              <a:solidFill>
                <a:schemeClr val="dk1"/>
              </a:solidFill>
              <a:latin typeface="Exo"/>
              <a:ea typeface="Exo"/>
              <a:cs typeface="Exo"/>
              <a:sym typeface="Exo"/>
            </a:endParaRPr>
          </a:p>
        </p:txBody>
      </p:sp>
      <p:sp>
        <p:nvSpPr>
          <p:cNvPr id="453" name="Google Shape;453;p45"/>
          <p:cNvSpPr txBox="1"/>
          <p:nvPr/>
        </p:nvSpPr>
        <p:spPr>
          <a:xfrm>
            <a:off x="3071636" y="3854829"/>
            <a:ext cx="1105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CURRENT</a:t>
            </a:r>
            <a:endParaRPr>
              <a:solidFill>
                <a:schemeClr val="dk1"/>
              </a:solidFill>
              <a:latin typeface="Exo"/>
              <a:ea typeface="Exo"/>
              <a:cs typeface="Exo"/>
              <a:sym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TARGET</a:t>
            </a:r>
            <a:endParaRPr/>
          </a:p>
        </p:txBody>
      </p:sp>
      <p:sp>
        <p:nvSpPr>
          <p:cNvPr id="459" name="Google Shape;459;p46"/>
          <p:cNvSpPr/>
          <p:nvPr/>
        </p:nvSpPr>
        <p:spPr>
          <a:xfrm>
            <a:off x="726225" y="-26550"/>
            <a:ext cx="2499300" cy="517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txBox="1"/>
          <p:nvPr/>
        </p:nvSpPr>
        <p:spPr>
          <a:xfrm>
            <a:off x="1119988" y="539052"/>
            <a:ext cx="1711800" cy="8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300" b="1">
                <a:solidFill>
                  <a:schemeClr val="lt1"/>
                </a:solidFill>
                <a:latin typeface="Chakra Petch"/>
                <a:ea typeface="Chakra Petch"/>
                <a:cs typeface="Chakra Petch"/>
                <a:sym typeface="Chakra Petch"/>
              </a:rPr>
              <a:t>$450</a:t>
            </a:r>
            <a:endParaRPr sz="4300" b="1">
              <a:solidFill>
                <a:schemeClr val="lt1"/>
              </a:solidFill>
              <a:latin typeface="Chakra Petch"/>
              <a:ea typeface="Chakra Petch"/>
              <a:cs typeface="Chakra Petch"/>
              <a:sym typeface="Chakra Petch"/>
            </a:endParaRPr>
          </a:p>
        </p:txBody>
      </p:sp>
      <p:sp>
        <p:nvSpPr>
          <p:cNvPr id="461" name="Google Shape;461;p46"/>
          <p:cNvSpPr txBox="1"/>
          <p:nvPr/>
        </p:nvSpPr>
        <p:spPr>
          <a:xfrm>
            <a:off x="1012875" y="1248368"/>
            <a:ext cx="19260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Exo"/>
                <a:ea typeface="Exo"/>
                <a:cs typeface="Exo"/>
                <a:sym typeface="Exo"/>
              </a:rPr>
              <a:t>Average Sale Per Customer</a:t>
            </a:r>
            <a:endParaRPr sz="1600">
              <a:solidFill>
                <a:schemeClr val="lt1"/>
              </a:solidFill>
              <a:latin typeface="Exo"/>
              <a:ea typeface="Exo"/>
              <a:cs typeface="Exo"/>
              <a:sym typeface="Exo"/>
            </a:endParaRPr>
          </a:p>
        </p:txBody>
      </p:sp>
      <p:sp>
        <p:nvSpPr>
          <p:cNvPr id="462" name="Google Shape;462;p46"/>
          <p:cNvSpPr txBox="1"/>
          <p:nvPr/>
        </p:nvSpPr>
        <p:spPr>
          <a:xfrm>
            <a:off x="1106050" y="2244487"/>
            <a:ext cx="17397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GENDER</a:t>
            </a:r>
            <a:endParaRPr sz="1800" b="1">
              <a:solidFill>
                <a:schemeClr val="lt1"/>
              </a:solidFill>
              <a:latin typeface="Exo"/>
              <a:ea typeface="Exo"/>
              <a:cs typeface="Exo"/>
              <a:sym typeface="Exo"/>
            </a:endParaRPr>
          </a:p>
        </p:txBody>
      </p:sp>
      <p:sp>
        <p:nvSpPr>
          <p:cNvPr id="463" name="Google Shape;463;p46"/>
          <p:cNvSpPr/>
          <p:nvPr/>
        </p:nvSpPr>
        <p:spPr>
          <a:xfrm>
            <a:off x="2113050" y="3079149"/>
            <a:ext cx="346500" cy="102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492275" y="3351249"/>
            <a:ext cx="346500" cy="75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txBox="1"/>
          <p:nvPr/>
        </p:nvSpPr>
        <p:spPr>
          <a:xfrm>
            <a:off x="1309275" y="2979399"/>
            <a:ext cx="7125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Exo"/>
                <a:ea typeface="Exo"/>
                <a:cs typeface="Exo"/>
                <a:sym typeface="Exo"/>
              </a:rPr>
              <a:t>40%</a:t>
            </a:r>
            <a:endParaRPr sz="1600" b="1">
              <a:solidFill>
                <a:schemeClr val="lt1"/>
              </a:solidFill>
              <a:latin typeface="Exo"/>
              <a:ea typeface="Exo"/>
              <a:cs typeface="Exo"/>
              <a:sym typeface="Exo"/>
            </a:endParaRPr>
          </a:p>
        </p:txBody>
      </p:sp>
      <p:sp>
        <p:nvSpPr>
          <p:cNvPr id="466" name="Google Shape;466;p46"/>
          <p:cNvSpPr txBox="1"/>
          <p:nvPr/>
        </p:nvSpPr>
        <p:spPr>
          <a:xfrm>
            <a:off x="1930050" y="2707149"/>
            <a:ext cx="7125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Exo"/>
                <a:ea typeface="Exo"/>
                <a:cs typeface="Exo"/>
                <a:sym typeface="Exo"/>
              </a:rPr>
              <a:t>60%</a:t>
            </a:r>
            <a:endParaRPr sz="1600" b="1">
              <a:solidFill>
                <a:schemeClr val="lt1"/>
              </a:solidFill>
              <a:latin typeface="Exo"/>
              <a:ea typeface="Exo"/>
              <a:cs typeface="Exo"/>
              <a:sym typeface="Exo"/>
            </a:endParaRPr>
          </a:p>
        </p:txBody>
      </p:sp>
      <p:grpSp>
        <p:nvGrpSpPr>
          <p:cNvPr id="467" name="Google Shape;467;p46"/>
          <p:cNvGrpSpPr/>
          <p:nvPr/>
        </p:nvGrpSpPr>
        <p:grpSpPr>
          <a:xfrm>
            <a:off x="2158265" y="4246939"/>
            <a:ext cx="256053" cy="292108"/>
            <a:chOff x="-57940525" y="3590375"/>
            <a:chExt cx="279625" cy="319000"/>
          </a:xfrm>
        </p:grpSpPr>
        <p:sp>
          <p:nvSpPr>
            <p:cNvPr id="468" name="Google Shape;468;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6"/>
          <p:cNvGrpSpPr/>
          <p:nvPr/>
        </p:nvGrpSpPr>
        <p:grpSpPr>
          <a:xfrm>
            <a:off x="1519834" y="4247310"/>
            <a:ext cx="291399" cy="291399"/>
            <a:chOff x="-57568775" y="3198925"/>
            <a:chExt cx="318225" cy="318225"/>
          </a:xfrm>
        </p:grpSpPr>
        <p:sp>
          <p:nvSpPr>
            <p:cNvPr id="474" name="Google Shape;474;p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46"/>
          <p:cNvSpPr txBox="1"/>
          <p:nvPr/>
        </p:nvSpPr>
        <p:spPr>
          <a:xfrm>
            <a:off x="4988213" y="928187"/>
            <a:ext cx="17397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INTERESTS</a:t>
            </a:r>
            <a:endParaRPr sz="1800" b="1">
              <a:solidFill>
                <a:schemeClr val="dk1"/>
              </a:solidFill>
              <a:latin typeface="Exo"/>
              <a:ea typeface="Exo"/>
              <a:cs typeface="Exo"/>
              <a:sym typeface="Exo"/>
            </a:endParaRPr>
          </a:p>
        </p:txBody>
      </p:sp>
      <p:sp>
        <p:nvSpPr>
          <p:cNvPr id="481" name="Google Shape;481;p46"/>
          <p:cNvSpPr txBox="1"/>
          <p:nvPr/>
        </p:nvSpPr>
        <p:spPr>
          <a:xfrm>
            <a:off x="3744860" y="4161388"/>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grpSp>
        <p:nvGrpSpPr>
          <p:cNvPr id="482" name="Google Shape;482;p46"/>
          <p:cNvGrpSpPr/>
          <p:nvPr/>
        </p:nvGrpSpPr>
        <p:grpSpPr>
          <a:xfrm>
            <a:off x="6169089" y="2054626"/>
            <a:ext cx="242119" cy="189850"/>
            <a:chOff x="5939019" y="3447666"/>
            <a:chExt cx="332080" cy="260390"/>
          </a:xfrm>
        </p:grpSpPr>
        <p:sp>
          <p:nvSpPr>
            <p:cNvPr id="483" name="Google Shape;483;p46"/>
            <p:cNvSpPr/>
            <p:nvPr/>
          </p:nvSpPr>
          <p:spPr>
            <a:xfrm>
              <a:off x="5974771" y="3486686"/>
              <a:ext cx="296328" cy="221370"/>
            </a:xfrm>
            <a:custGeom>
              <a:avLst/>
              <a:gdLst/>
              <a:ahLst/>
              <a:cxnLst/>
              <a:rect l="l" t="t" r="r" b="b"/>
              <a:pathLst>
                <a:path w="12607" h="9418" extrusionOk="0">
                  <a:moveTo>
                    <a:pt x="11775" y="1"/>
                  </a:moveTo>
                  <a:lnTo>
                    <a:pt x="11775" y="8534"/>
                  </a:lnTo>
                  <a:lnTo>
                    <a:pt x="0" y="8534"/>
                  </a:lnTo>
                  <a:lnTo>
                    <a:pt x="0" y="9417"/>
                  </a:lnTo>
                  <a:lnTo>
                    <a:pt x="12607" y="9417"/>
                  </a:lnTo>
                  <a:lnTo>
                    <a:pt x="12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5939019" y="3505890"/>
              <a:ext cx="293060" cy="19486"/>
            </a:xfrm>
            <a:custGeom>
              <a:avLst/>
              <a:gdLst/>
              <a:ahLst/>
              <a:cxnLst/>
              <a:rect l="l" t="t" r="r" b="b"/>
              <a:pathLst>
                <a:path w="12468" h="829" extrusionOk="0">
                  <a:moveTo>
                    <a:pt x="0" y="0"/>
                  </a:moveTo>
                  <a:lnTo>
                    <a:pt x="0" y="828"/>
                  </a:lnTo>
                  <a:lnTo>
                    <a:pt x="12468" y="828"/>
                  </a:lnTo>
                  <a:lnTo>
                    <a:pt x="12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5939019" y="3447666"/>
              <a:ext cx="293060" cy="38783"/>
            </a:xfrm>
            <a:custGeom>
              <a:avLst/>
              <a:gdLst/>
              <a:ahLst/>
              <a:cxnLst/>
              <a:rect l="l" t="t" r="r" b="b"/>
              <a:pathLst>
                <a:path w="12468" h="1650" extrusionOk="0">
                  <a:moveTo>
                    <a:pt x="0" y="1"/>
                  </a:moveTo>
                  <a:lnTo>
                    <a:pt x="0" y="1650"/>
                  </a:lnTo>
                  <a:lnTo>
                    <a:pt x="12468" y="1650"/>
                  </a:lnTo>
                  <a:lnTo>
                    <a:pt x="12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5939019" y="3544816"/>
              <a:ext cx="293060" cy="123025"/>
            </a:xfrm>
            <a:custGeom>
              <a:avLst/>
              <a:gdLst/>
              <a:ahLst/>
              <a:cxnLst/>
              <a:rect l="l" t="t" r="r" b="b"/>
              <a:pathLst>
                <a:path w="12468" h="5234" extrusionOk="0">
                  <a:moveTo>
                    <a:pt x="2784" y="2183"/>
                  </a:moveTo>
                  <a:lnTo>
                    <a:pt x="2784" y="3011"/>
                  </a:lnTo>
                  <a:lnTo>
                    <a:pt x="1956" y="3011"/>
                  </a:lnTo>
                  <a:lnTo>
                    <a:pt x="1956" y="2183"/>
                  </a:lnTo>
                  <a:close/>
                  <a:moveTo>
                    <a:pt x="4440" y="2183"/>
                  </a:moveTo>
                  <a:lnTo>
                    <a:pt x="4440" y="3011"/>
                  </a:lnTo>
                  <a:lnTo>
                    <a:pt x="3612" y="3011"/>
                  </a:lnTo>
                  <a:lnTo>
                    <a:pt x="3612" y="2183"/>
                  </a:lnTo>
                  <a:close/>
                  <a:moveTo>
                    <a:pt x="7062" y="2183"/>
                  </a:moveTo>
                  <a:lnTo>
                    <a:pt x="10541" y="2196"/>
                  </a:lnTo>
                  <a:lnTo>
                    <a:pt x="10539" y="3024"/>
                  </a:lnTo>
                  <a:lnTo>
                    <a:pt x="7060" y="3011"/>
                  </a:lnTo>
                  <a:lnTo>
                    <a:pt x="7062" y="2183"/>
                  </a:lnTo>
                  <a:close/>
                  <a:moveTo>
                    <a:pt x="0" y="0"/>
                  </a:moveTo>
                  <a:lnTo>
                    <a:pt x="0" y="5234"/>
                  </a:lnTo>
                  <a:lnTo>
                    <a:pt x="12468" y="5234"/>
                  </a:lnTo>
                  <a:lnTo>
                    <a:pt x="12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6"/>
          <p:cNvGrpSpPr/>
          <p:nvPr/>
        </p:nvGrpSpPr>
        <p:grpSpPr>
          <a:xfrm>
            <a:off x="6641737" y="2647832"/>
            <a:ext cx="242124" cy="242126"/>
            <a:chOff x="1208100" y="1215450"/>
            <a:chExt cx="332087" cy="332089"/>
          </a:xfrm>
        </p:grpSpPr>
        <p:sp>
          <p:nvSpPr>
            <p:cNvPr id="488" name="Google Shape;488;p46"/>
            <p:cNvSpPr/>
            <p:nvPr/>
          </p:nvSpPr>
          <p:spPr>
            <a:xfrm>
              <a:off x="1266112" y="1274967"/>
              <a:ext cx="210816" cy="143028"/>
            </a:xfrm>
            <a:custGeom>
              <a:avLst/>
              <a:gdLst/>
              <a:ahLst/>
              <a:cxnLst/>
              <a:rect l="l" t="t" r="r" b="b"/>
              <a:pathLst>
                <a:path w="8969" h="6085" extrusionOk="0">
                  <a:moveTo>
                    <a:pt x="6289" y="1934"/>
                  </a:moveTo>
                  <a:lnTo>
                    <a:pt x="6289" y="2762"/>
                  </a:lnTo>
                  <a:lnTo>
                    <a:pt x="2680" y="2762"/>
                  </a:lnTo>
                  <a:lnTo>
                    <a:pt x="2680" y="1934"/>
                  </a:lnTo>
                  <a:close/>
                  <a:moveTo>
                    <a:pt x="5382" y="3590"/>
                  </a:moveTo>
                  <a:lnTo>
                    <a:pt x="5382" y="4420"/>
                  </a:lnTo>
                  <a:lnTo>
                    <a:pt x="3587" y="4420"/>
                  </a:lnTo>
                  <a:lnTo>
                    <a:pt x="3587" y="3590"/>
                  </a:lnTo>
                  <a:close/>
                  <a:moveTo>
                    <a:pt x="1188" y="1"/>
                  </a:moveTo>
                  <a:cubicBezTo>
                    <a:pt x="1035" y="563"/>
                    <a:pt x="585" y="994"/>
                    <a:pt x="0" y="1135"/>
                  </a:cubicBezTo>
                  <a:lnTo>
                    <a:pt x="0" y="4949"/>
                  </a:lnTo>
                  <a:cubicBezTo>
                    <a:pt x="585" y="5089"/>
                    <a:pt x="1035" y="5521"/>
                    <a:pt x="1188" y="6084"/>
                  </a:cubicBezTo>
                  <a:lnTo>
                    <a:pt x="6163" y="6084"/>
                  </a:lnTo>
                  <a:cubicBezTo>
                    <a:pt x="6137" y="5927"/>
                    <a:pt x="6126" y="5766"/>
                    <a:pt x="6126" y="5601"/>
                  </a:cubicBezTo>
                  <a:cubicBezTo>
                    <a:pt x="6126" y="3976"/>
                    <a:pt x="7373" y="2634"/>
                    <a:pt x="8969" y="2466"/>
                  </a:cubicBezTo>
                  <a:lnTo>
                    <a:pt x="8969" y="1135"/>
                  </a:lnTo>
                  <a:cubicBezTo>
                    <a:pt x="8384" y="994"/>
                    <a:pt x="7934" y="563"/>
                    <a:pt x="7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1208100" y="1215450"/>
              <a:ext cx="326837" cy="262034"/>
            </a:xfrm>
            <a:custGeom>
              <a:avLst/>
              <a:gdLst/>
              <a:ahLst/>
              <a:cxnLst/>
              <a:rect l="l" t="t" r="r" b="b"/>
              <a:pathLst>
                <a:path w="13905" h="11148" extrusionOk="0">
                  <a:moveTo>
                    <a:pt x="0" y="1"/>
                  </a:moveTo>
                  <a:lnTo>
                    <a:pt x="0" y="11148"/>
                  </a:lnTo>
                  <a:lnTo>
                    <a:pt x="9258" y="11148"/>
                  </a:lnTo>
                  <a:lnTo>
                    <a:pt x="9258" y="10060"/>
                  </a:lnTo>
                  <a:cubicBezTo>
                    <a:pt x="9110" y="9872"/>
                    <a:pt x="8982" y="9665"/>
                    <a:pt x="8881" y="9444"/>
                  </a:cubicBezTo>
                  <a:lnTo>
                    <a:pt x="2881" y="9444"/>
                  </a:lnTo>
                  <a:lnTo>
                    <a:pt x="2881" y="9029"/>
                  </a:lnTo>
                  <a:cubicBezTo>
                    <a:pt x="2881" y="8592"/>
                    <a:pt x="2526" y="8261"/>
                    <a:pt x="2053" y="8261"/>
                  </a:cubicBezTo>
                  <a:lnTo>
                    <a:pt x="1640" y="8261"/>
                  </a:lnTo>
                  <a:lnTo>
                    <a:pt x="1640" y="2888"/>
                  </a:lnTo>
                  <a:lnTo>
                    <a:pt x="2053" y="2888"/>
                  </a:lnTo>
                  <a:cubicBezTo>
                    <a:pt x="2526" y="2888"/>
                    <a:pt x="2881" y="2557"/>
                    <a:pt x="2881" y="2118"/>
                  </a:cubicBezTo>
                  <a:lnTo>
                    <a:pt x="2881" y="1705"/>
                  </a:lnTo>
                  <a:lnTo>
                    <a:pt x="11024" y="1705"/>
                  </a:lnTo>
                  <a:lnTo>
                    <a:pt x="11024" y="2118"/>
                  </a:lnTo>
                  <a:cubicBezTo>
                    <a:pt x="11024" y="2557"/>
                    <a:pt x="11379" y="2888"/>
                    <a:pt x="11852" y="2888"/>
                  </a:cubicBezTo>
                  <a:lnTo>
                    <a:pt x="12265" y="2888"/>
                  </a:lnTo>
                  <a:lnTo>
                    <a:pt x="12265" y="5018"/>
                  </a:lnTo>
                  <a:cubicBezTo>
                    <a:pt x="12889" y="5115"/>
                    <a:pt x="13454" y="5391"/>
                    <a:pt x="13905" y="5793"/>
                  </a:cubicBezTo>
                  <a:lnTo>
                    <a:pt x="13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1445157" y="1469384"/>
              <a:ext cx="79423" cy="78154"/>
            </a:xfrm>
            <a:custGeom>
              <a:avLst/>
              <a:gdLst/>
              <a:ahLst/>
              <a:cxnLst/>
              <a:rect l="l" t="t" r="r" b="b"/>
              <a:pathLst>
                <a:path w="3379" h="3325" extrusionOk="0">
                  <a:moveTo>
                    <a:pt x="1" y="1"/>
                  </a:moveTo>
                  <a:lnTo>
                    <a:pt x="1" y="3325"/>
                  </a:lnTo>
                  <a:lnTo>
                    <a:pt x="1690" y="2570"/>
                  </a:lnTo>
                  <a:lnTo>
                    <a:pt x="3378" y="3325"/>
                  </a:lnTo>
                  <a:lnTo>
                    <a:pt x="3378" y="1"/>
                  </a:lnTo>
                  <a:cubicBezTo>
                    <a:pt x="2888" y="307"/>
                    <a:pt x="2310" y="484"/>
                    <a:pt x="1690" y="484"/>
                  </a:cubicBezTo>
                  <a:cubicBezTo>
                    <a:pt x="1069" y="484"/>
                    <a:pt x="491" y="30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1429549" y="1352019"/>
              <a:ext cx="110638" cy="109251"/>
            </a:xfrm>
            <a:custGeom>
              <a:avLst/>
              <a:gdLst/>
              <a:ahLst/>
              <a:cxnLst/>
              <a:rect l="l" t="t" r="r" b="b"/>
              <a:pathLst>
                <a:path w="4707" h="4648" extrusionOk="0">
                  <a:moveTo>
                    <a:pt x="2766" y="1910"/>
                  </a:moveTo>
                  <a:lnTo>
                    <a:pt x="2766" y="2738"/>
                  </a:lnTo>
                  <a:lnTo>
                    <a:pt x="1939" y="2738"/>
                  </a:lnTo>
                  <a:lnTo>
                    <a:pt x="1939" y="1910"/>
                  </a:lnTo>
                  <a:close/>
                  <a:moveTo>
                    <a:pt x="2354" y="0"/>
                  </a:moveTo>
                  <a:cubicBezTo>
                    <a:pt x="1056" y="0"/>
                    <a:pt x="1" y="1042"/>
                    <a:pt x="1" y="2323"/>
                  </a:cubicBezTo>
                  <a:cubicBezTo>
                    <a:pt x="1" y="3605"/>
                    <a:pt x="1056" y="4647"/>
                    <a:pt x="2354" y="4647"/>
                  </a:cubicBezTo>
                  <a:cubicBezTo>
                    <a:pt x="3652" y="4647"/>
                    <a:pt x="4707" y="3605"/>
                    <a:pt x="4707" y="2323"/>
                  </a:cubicBezTo>
                  <a:cubicBezTo>
                    <a:pt x="4707" y="1042"/>
                    <a:pt x="3652"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6"/>
          <p:cNvGrpSpPr/>
          <p:nvPr/>
        </p:nvGrpSpPr>
        <p:grpSpPr>
          <a:xfrm>
            <a:off x="5129291" y="2772094"/>
            <a:ext cx="203354" cy="242119"/>
            <a:chOff x="1717356" y="2679704"/>
            <a:chExt cx="278910" cy="332079"/>
          </a:xfrm>
        </p:grpSpPr>
        <p:sp>
          <p:nvSpPr>
            <p:cNvPr id="493" name="Google Shape;493;p46"/>
            <p:cNvSpPr/>
            <p:nvPr/>
          </p:nvSpPr>
          <p:spPr>
            <a:xfrm>
              <a:off x="1823274" y="2837805"/>
              <a:ext cx="67154" cy="73994"/>
            </a:xfrm>
            <a:custGeom>
              <a:avLst/>
              <a:gdLst/>
              <a:ahLst/>
              <a:cxnLst/>
              <a:rect l="l" t="t" r="r" b="b"/>
              <a:pathLst>
                <a:path w="2857" h="3148" extrusionOk="0">
                  <a:moveTo>
                    <a:pt x="1841" y="1159"/>
                  </a:moveTo>
                  <a:lnTo>
                    <a:pt x="1841" y="1987"/>
                  </a:lnTo>
                  <a:lnTo>
                    <a:pt x="1013" y="1987"/>
                  </a:lnTo>
                  <a:lnTo>
                    <a:pt x="1013" y="1159"/>
                  </a:lnTo>
                  <a:close/>
                  <a:moveTo>
                    <a:pt x="1428" y="0"/>
                  </a:moveTo>
                  <a:cubicBezTo>
                    <a:pt x="640" y="0"/>
                    <a:pt x="0" y="640"/>
                    <a:pt x="0" y="1426"/>
                  </a:cubicBezTo>
                  <a:lnTo>
                    <a:pt x="0" y="3148"/>
                  </a:lnTo>
                  <a:lnTo>
                    <a:pt x="2856" y="3148"/>
                  </a:lnTo>
                  <a:lnTo>
                    <a:pt x="2856" y="1426"/>
                  </a:lnTo>
                  <a:cubicBezTo>
                    <a:pt x="2856" y="640"/>
                    <a:pt x="2216" y="0"/>
                    <a:pt x="1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1717356" y="2679704"/>
              <a:ext cx="278910" cy="332079"/>
            </a:xfrm>
            <a:custGeom>
              <a:avLst/>
              <a:gdLst/>
              <a:ahLst/>
              <a:cxnLst/>
              <a:rect l="l" t="t" r="r" b="b"/>
              <a:pathLst>
                <a:path w="11866" h="14128" extrusionOk="0">
                  <a:moveTo>
                    <a:pt x="5934" y="2821"/>
                  </a:moveTo>
                  <a:cubicBezTo>
                    <a:pt x="7020" y="2821"/>
                    <a:pt x="7905" y="3695"/>
                    <a:pt x="7905" y="4773"/>
                  </a:cubicBezTo>
                  <a:cubicBezTo>
                    <a:pt x="7905" y="5380"/>
                    <a:pt x="7627" y="5920"/>
                    <a:pt x="7188" y="6278"/>
                  </a:cubicBezTo>
                  <a:cubicBezTo>
                    <a:pt x="7791" y="6684"/>
                    <a:pt x="8190" y="7373"/>
                    <a:pt x="8190" y="8152"/>
                  </a:cubicBezTo>
                  <a:lnTo>
                    <a:pt x="8190" y="10699"/>
                  </a:lnTo>
                  <a:lnTo>
                    <a:pt x="3678" y="10699"/>
                  </a:lnTo>
                  <a:lnTo>
                    <a:pt x="3678" y="8152"/>
                  </a:lnTo>
                  <a:cubicBezTo>
                    <a:pt x="3678" y="7373"/>
                    <a:pt x="4076" y="6684"/>
                    <a:pt x="4680" y="6278"/>
                  </a:cubicBezTo>
                  <a:cubicBezTo>
                    <a:pt x="4241" y="5920"/>
                    <a:pt x="3961" y="5380"/>
                    <a:pt x="3961" y="4773"/>
                  </a:cubicBezTo>
                  <a:cubicBezTo>
                    <a:pt x="3961" y="3695"/>
                    <a:pt x="4846" y="2821"/>
                    <a:pt x="5934" y="2821"/>
                  </a:cubicBezTo>
                  <a:close/>
                  <a:moveTo>
                    <a:pt x="5934" y="0"/>
                  </a:moveTo>
                  <a:lnTo>
                    <a:pt x="1" y="1186"/>
                  </a:lnTo>
                  <a:lnTo>
                    <a:pt x="1" y="9300"/>
                  </a:lnTo>
                  <a:cubicBezTo>
                    <a:pt x="1" y="11042"/>
                    <a:pt x="1040" y="12432"/>
                    <a:pt x="3005" y="13320"/>
                  </a:cubicBezTo>
                  <a:cubicBezTo>
                    <a:pt x="4429" y="13964"/>
                    <a:pt x="5831" y="14116"/>
                    <a:pt x="5890" y="14123"/>
                  </a:cubicBezTo>
                  <a:lnTo>
                    <a:pt x="5934" y="14127"/>
                  </a:lnTo>
                  <a:lnTo>
                    <a:pt x="5976" y="14123"/>
                  </a:lnTo>
                  <a:cubicBezTo>
                    <a:pt x="6036" y="14116"/>
                    <a:pt x="7440" y="13964"/>
                    <a:pt x="8863" y="13320"/>
                  </a:cubicBezTo>
                  <a:cubicBezTo>
                    <a:pt x="10828" y="12432"/>
                    <a:pt x="11866" y="11042"/>
                    <a:pt x="11866" y="9300"/>
                  </a:cubicBezTo>
                  <a:lnTo>
                    <a:pt x="11866" y="1186"/>
                  </a:lnTo>
                  <a:lnTo>
                    <a:pt x="59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1829902" y="2765407"/>
              <a:ext cx="53826" cy="52957"/>
            </a:xfrm>
            <a:custGeom>
              <a:avLst/>
              <a:gdLst/>
              <a:ahLst/>
              <a:cxnLst/>
              <a:rect l="l" t="t" r="r" b="b"/>
              <a:pathLst>
                <a:path w="2290" h="2253" extrusionOk="0">
                  <a:moveTo>
                    <a:pt x="1146" y="1"/>
                  </a:moveTo>
                  <a:cubicBezTo>
                    <a:pt x="513" y="1"/>
                    <a:pt x="1" y="506"/>
                    <a:pt x="1" y="1127"/>
                  </a:cubicBezTo>
                  <a:cubicBezTo>
                    <a:pt x="1" y="1749"/>
                    <a:pt x="513" y="2252"/>
                    <a:pt x="1146" y="2252"/>
                  </a:cubicBezTo>
                  <a:cubicBezTo>
                    <a:pt x="1778" y="2252"/>
                    <a:pt x="2290" y="1749"/>
                    <a:pt x="2290" y="1127"/>
                  </a:cubicBezTo>
                  <a:cubicBezTo>
                    <a:pt x="2290" y="506"/>
                    <a:pt x="1778" y="1"/>
                    <a:pt x="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6"/>
          <p:cNvGrpSpPr/>
          <p:nvPr/>
        </p:nvGrpSpPr>
        <p:grpSpPr>
          <a:xfrm>
            <a:off x="6232692" y="3109269"/>
            <a:ext cx="243901" cy="242123"/>
            <a:chOff x="2368629" y="3411820"/>
            <a:chExt cx="334523" cy="332085"/>
          </a:xfrm>
        </p:grpSpPr>
        <p:sp>
          <p:nvSpPr>
            <p:cNvPr id="497" name="Google Shape;497;p46"/>
            <p:cNvSpPr/>
            <p:nvPr/>
          </p:nvSpPr>
          <p:spPr>
            <a:xfrm>
              <a:off x="2494762" y="3411820"/>
              <a:ext cx="79776" cy="153088"/>
            </a:xfrm>
            <a:custGeom>
              <a:avLst/>
              <a:gdLst/>
              <a:ahLst/>
              <a:cxnLst/>
              <a:rect l="l" t="t" r="r" b="b"/>
              <a:pathLst>
                <a:path w="3394" h="6513" extrusionOk="0">
                  <a:moveTo>
                    <a:pt x="1283" y="0"/>
                  </a:moveTo>
                  <a:lnTo>
                    <a:pt x="1283" y="638"/>
                  </a:lnTo>
                  <a:cubicBezTo>
                    <a:pt x="548" y="806"/>
                    <a:pt x="1" y="1413"/>
                    <a:pt x="1" y="2131"/>
                  </a:cubicBezTo>
                  <a:cubicBezTo>
                    <a:pt x="1" y="2980"/>
                    <a:pt x="762" y="3669"/>
                    <a:pt x="1698" y="3669"/>
                  </a:cubicBezTo>
                  <a:cubicBezTo>
                    <a:pt x="2177" y="3669"/>
                    <a:pt x="2566" y="3989"/>
                    <a:pt x="2566" y="4380"/>
                  </a:cubicBezTo>
                  <a:cubicBezTo>
                    <a:pt x="2566" y="4773"/>
                    <a:pt x="2177" y="5093"/>
                    <a:pt x="1698" y="5093"/>
                  </a:cubicBezTo>
                  <a:cubicBezTo>
                    <a:pt x="1219" y="5093"/>
                    <a:pt x="829" y="4773"/>
                    <a:pt x="829" y="4380"/>
                  </a:cubicBezTo>
                  <a:lnTo>
                    <a:pt x="1" y="4380"/>
                  </a:lnTo>
                  <a:cubicBezTo>
                    <a:pt x="1" y="5100"/>
                    <a:pt x="548" y="5704"/>
                    <a:pt x="1283" y="5874"/>
                  </a:cubicBezTo>
                  <a:lnTo>
                    <a:pt x="1283" y="6512"/>
                  </a:lnTo>
                  <a:lnTo>
                    <a:pt x="2111" y="6512"/>
                  </a:lnTo>
                  <a:lnTo>
                    <a:pt x="2111" y="5874"/>
                  </a:lnTo>
                  <a:cubicBezTo>
                    <a:pt x="2848" y="5704"/>
                    <a:pt x="3394" y="5100"/>
                    <a:pt x="3394" y="4380"/>
                  </a:cubicBezTo>
                  <a:cubicBezTo>
                    <a:pt x="3394" y="3532"/>
                    <a:pt x="2634" y="2841"/>
                    <a:pt x="1698" y="2841"/>
                  </a:cubicBezTo>
                  <a:cubicBezTo>
                    <a:pt x="1219" y="2841"/>
                    <a:pt x="829" y="2524"/>
                    <a:pt x="829" y="2131"/>
                  </a:cubicBezTo>
                  <a:cubicBezTo>
                    <a:pt x="829" y="1740"/>
                    <a:pt x="1219" y="1420"/>
                    <a:pt x="1698" y="1420"/>
                  </a:cubicBezTo>
                  <a:cubicBezTo>
                    <a:pt x="2177" y="1420"/>
                    <a:pt x="2566" y="1740"/>
                    <a:pt x="2566" y="2131"/>
                  </a:cubicBezTo>
                  <a:lnTo>
                    <a:pt x="3394" y="2131"/>
                  </a:lnTo>
                  <a:cubicBezTo>
                    <a:pt x="3394" y="1413"/>
                    <a:pt x="2848" y="806"/>
                    <a:pt x="2111" y="638"/>
                  </a:cubicBezTo>
                  <a:lnTo>
                    <a:pt x="2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2368629" y="3570484"/>
              <a:ext cx="334523" cy="173420"/>
            </a:xfrm>
            <a:custGeom>
              <a:avLst/>
              <a:gdLst/>
              <a:ahLst/>
              <a:cxnLst/>
              <a:rect l="l" t="t" r="r" b="b"/>
              <a:pathLst>
                <a:path w="14232" h="7378" extrusionOk="0">
                  <a:moveTo>
                    <a:pt x="13137" y="0"/>
                  </a:moveTo>
                  <a:cubicBezTo>
                    <a:pt x="12882" y="0"/>
                    <a:pt x="12627" y="98"/>
                    <a:pt x="12433" y="292"/>
                  </a:cubicBezTo>
                  <a:lnTo>
                    <a:pt x="9907" y="2835"/>
                  </a:lnTo>
                  <a:lnTo>
                    <a:pt x="8817" y="2835"/>
                  </a:lnTo>
                  <a:cubicBezTo>
                    <a:pt x="8532" y="3091"/>
                    <a:pt x="8155" y="3248"/>
                    <a:pt x="7744" y="3248"/>
                  </a:cubicBezTo>
                  <a:lnTo>
                    <a:pt x="5272" y="3248"/>
                  </a:lnTo>
                  <a:lnTo>
                    <a:pt x="5272" y="2420"/>
                  </a:lnTo>
                  <a:lnTo>
                    <a:pt x="7793" y="2420"/>
                  </a:lnTo>
                  <a:cubicBezTo>
                    <a:pt x="8223" y="2420"/>
                    <a:pt x="8572" y="2071"/>
                    <a:pt x="8572" y="1643"/>
                  </a:cubicBezTo>
                  <a:cubicBezTo>
                    <a:pt x="8572" y="1213"/>
                    <a:pt x="8223" y="864"/>
                    <a:pt x="7793" y="864"/>
                  </a:cubicBezTo>
                  <a:lnTo>
                    <a:pt x="4232" y="864"/>
                  </a:lnTo>
                  <a:cubicBezTo>
                    <a:pt x="3515" y="864"/>
                    <a:pt x="2831" y="1149"/>
                    <a:pt x="2325" y="1654"/>
                  </a:cubicBezTo>
                  <a:lnTo>
                    <a:pt x="1" y="3978"/>
                  </a:lnTo>
                  <a:lnTo>
                    <a:pt x="1" y="7378"/>
                  </a:lnTo>
                  <a:lnTo>
                    <a:pt x="1597" y="7378"/>
                  </a:lnTo>
                  <a:lnTo>
                    <a:pt x="3853" y="5265"/>
                  </a:lnTo>
                  <a:lnTo>
                    <a:pt x="10420" y="5265"/>
                  </a:lnTo>
                  <a:lnTo>
                    <a:pt x="13839" y="1696"/>
                  </a:lnTo>
                  <a:cubicBezTo>
                    <a:pt x="14232" y="1303"/>
                    <a:pt x="14225" y="663"/>
                    <a:pt x="13823" y="277"/>
                  </a:cubicBezTo>
                  <a:cubicBezTo>
                    <a:pt x="13631" y="92"/>
                    <a:pt x="13384" y="0"/>
                    <a:pt x="13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9" name="Google Shape;499;p46" title="Chart">
            <a:hlinkClick r:id="rId3"/>
          </p:cNvPr>
          <p:cNvPicPr preferRelativeResize="0"/>
          <p:nvPr/>
        </p:nvPicPr>
        <p:blipFill>
          <a:blip r:embed="rId4">
            <a:alphaModFix/>
          </a:blip>
          <a:stretch>
            <a:fillRect/>
          </a:stretch>
        </p:blipFill>
        <p:spPr>
          <a:xfrm>
            <a:off x="4515229" y="1497988"/>
            <a:ext cx="2685668" cy="2541801"/>
          </a:xfrm>
          <a:prstGeom prst="rect">
            <a:avLst/>
          </a:prstGeom>
          <a:noFill/>
          <a:ln>
            <a:noFill/>
          </a:ln>
        </p:spPr>
      </p:pic>
      <p:sp>
        <p:nvSpPr>
          <p:cNvPr id="500" name="Google Shape;500;p46"/>
          <p:cNvSpPr txBox="1"/>
          <p:nvPr/>
        </p:nvSpPr>
        <p:spPr>
          <a:xfrm>
            <a:off x="3747759" y="2537288"/>
            <a:ext cx="9213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Exo"/>
                <a:ea typeface="Exo"/>
                <a:cs typeface="Exo"/>
                <a:sym typeface="Exo"/>
              </a:rPr>
              <a:t>MARS</a:t>
            </a:r>
            <a:endParaRPr b="1">
              <a:latin typeface="Exo"/>
              <a:ea typeface="Exo"/>
              <a:cs typeface="Exo"/>
              <a:sym typeface="Exo"/>
            </a:endParaRPr>
          </a:p>
        </p:txBody>
      </p:sp>
      <p:sp>
        <p:nvSpPr>
          <p:cNvPr id="501" name="Google Shape;501;p46"/>
          <p:cNvSpPr txBox="1"/>
          <p:nvPr/>
        </p:nvSpPr>
        <p:spPr>
          <a:xfrm>
            <a:off x="7047059" y="1820725"/>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VENUS</a:t>
            </a:r>
            <a:endParaRPr sz="1200" b="1">
              <a:latin typeface="Exo"/>
              <a:ea typeface="Exo"/>
              <a:cs typeface="Exo"/>
              <a:sym typeface="Exo"/>
            </a:endParaRPr>
          </a:p>
        </p:txBody>
      </p:sp>
      <p:sp>
        <p:nvSpPr>
          <p:cNvPr id="502" name="Google Shape;502;p46"/>
          <p:cNvSpPr txBox="1"/>
          <p:nvPr/>
        </p:nvSpPr>
        <p:spPr>
          <a:xfrm>
            <a:off x="7047059" y="2537288"/>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NEPTUNE</a:t>
            </a:r>
            <a:endParaRPr sz="1200" b="1">
              <a:latin typeface="Exo"/>
              <a:ea typeface="Exo"/>
              <a:cs typeface="Exo"/>
              <a:sym typeface="Exo"/>
            </a:endParaRPr>
          </a:p>
        </p:txBody>
      </p:sp>
      <p:sp>
        <p:nvSpPr>
          <p:cNvPr id="503" name="Google Shape;503;p46"/>
          <p:cNvSpPr txBox="1"/>
          <p:nvPr/>
        </p:nvSpPr>
        <p:spPr>
          <a:xfrm>
            <a:off x="7047059" y="3253875"/>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MERCURY</a:t>
            </a:r>
            <a:endParaRPr sz="1200" b="1">
              <a:latin typeface="Exo"/>
              <a:ea typeface="Exo"/>
              <a:cs typeface="Exo"/>
              <a:sym typeface="Exo"/>
            </a:endParaRPr>
          </a:p>
        </p:txBody>
      </p:sp>
      <p:sp>
        <p:nvSpPr>
          <p:cNvPr id="504" name="Google Shape;504;p46"/>
          <p:cNvSpPr txBox="1"/>
          <p:nvPr/>
        </p:nvSpPr>
        <p:spPr>
          <a:xfrm>
            <a:off x="4822134" y="2588988"/>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53%</a:t>
            </a:r>
            <a:endParaRPr sz="1600" b="1">
              <a:solidFill>
                <a:schemeClr val="lt1"/>
              </a:solidFill>
              <a:latin typeface="Exo"/>
              <a:ea typeface="Exo"/>
              <a:cs typeface="Exo"/>
              <a:sym typeface="Exo"/>
            </a:endParaRPr>
          </a:p>
        </p:txBody>
      </p:sp>
      <p:sp>
        <p:nvSpPr>
          <p:cNvPr id="505" name="Google Shape;505;p46"/>
          <p:cNvSpPr txBox="1"/>
          <p:nvPr/>
        </p:nvSpPr>
        <p:spPr>
          <a:xfrm>
            <a:off x="5829509" y="1982688"/>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20%</a:t>
            </a:r>
            <a:endParaRPr sz="1600" b="1">
              <a:solidFill>
                <a:schemeClr val="lt1"/>
              </a:solidFill>
              <a:latin typeface="Exo"/>
              <a:ea typeface="Exo"/>
              <a:cs typeface="Exo"/>
              <a:sym typeface="Exo"/>
            </a:endParaRPr>
          </a:p>
        </p:txBody>
      </p:sp>
      <p:sp>
        <p:nvSpPr>
          <p:cNvPr id="506" name="Google Shape;506;p46"/>
          <p:cNvSpPr txBox="1"/>
          <p:nvPr/>
        </p:nvSpPr>
        <p:spPr>
          <a:xfrm>
            <a:off x="5962547" y="3052200"/>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17%</a:t>
            </a:r>
            <a:endParaRPr sz="1600" b="1">
              <a:solidFill>
                <a:schemeClr val="lt1"/>
              </a:solidFill>
              <a:latin typeface="Exo"/>
              <a:ea typeface="Exo"/>
              <a:cs typeface="Exo"/>
              <a:sym typeface="Exo"/>
            </a:endParaRPr>
          </a:p>
        </p:txBody>
      </p:sp>
      <p:sp>
        <p:nvSpPr>
          <p:cNvPr id="507" name="Google Shape;507;p46"/>
          <p:cNvSpPr txBox="1"/>
          <p:nvPr/>
        </p:nvSpPr>
        <p:spPr>
          <a:xfrm>
            <a:off x="6169097" y="2530145"/>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10%</a:t>
            </a:r>
            <a:endParaRPr sz="1600" b="1">
              <a:solidFill>
                <a:schemeClr val="lt1"/>
              </a:solidFill>
              <a:latin typeface="Exo"/>
              <a:ea typeface="Exo"/>
              <a:cs typeface="Exo"/>
              <a:sym typeface="Ex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ANALYSIS</a:t>
            </a:r>
            <a:endParaRPr/>
          </a:p>
        </p:txBody>
      </p:sp>
      <p:grpSp>
        <p:nvGrpSpPr>
          <p:cNvPr id="513" name="Google Shape;513;p47"/>
          <p:cNvGrpSpPr/>
          <p:nvPr/>
        </p:nvGrpSpPr>
        <p:grpSpPr>
          <a:xfrm>
            <a:off x="2032018" y="1471152"/>
            <a:ext cx="5080330" cy="2706477"/>
            <a:chOff x="233350" y="949250"/>
            <a:chExt cx="7137300" cy="3802300"/>
          </a:xfrm>
        </p:grpSpPr>
        <p:sp>
          <p:nvSpPr>
            <p:cNvPr id="514" name="Google Shape;514;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47"/>
          <p:cNvSpPr txBox="1"/>
          <p:nvPr/>
        </p:nvSpPr>
        <p:spPr>
          <a:xfrm>
            <a:off x="5712371" y="1823150"/>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14,596</a:t>
            </a:r>
            <a:endParaRPr sz="1800" b="1">
              <a:solidFill>
                <a:schemeClr val="lt1"/>
              </a:solidFill>
              <a:latin typeface="Exo"/>
              <a:ea typeface="Exo"/>
              <a:cs typeface="Exo"/>
              <a:sym typeface="Exo"/>
            </a:endParaRPr>
          </a:p>
        </p:txBody>
      </p:sp>
      <p:sp>
        <p:nvSpPr>
          <p:cNvPr id="566" name="Google Shape;566;p47"/>
          <p:cNvSpPr txBox="1"/>
          <p:nvPr/>
        </p:nvSpPr>
        <p:spPr>
          <a:xfrm>
            <a:off x="2135792" y="3400825"/>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36,548</a:t>
            </a:r>
            <a:endParaRPr sz="1800" b="1">
              <a:solidFill>
                <a:schemeClr val="lt1"/>
              </a:solidFill>
              <a:latin typeface="Exo"/>
              <a:ea typeface="Exo"/>
              <a:cs typeface="Exo"/>
              <a:sym typeface="Exo"/>
            </a:endParaRPr>
          </a:p>
        </p:txBody>
      </p:sp>
      <p:sp>
        <p:nvSpPr>
          <p:cNvPr id="567" name="Google Shape;567;p47"/>
          <p:cNvSpPr txBox="1"/>
          <p:nvPr/>
        </p:nvSpPr>
        <p:spPr>
          <a:xfrm>
            <a:off x="2059492" y="1201400"/>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15,123</a:t>
            </a:r>
            <a:endParaRPr sz="1800" b="1">
              <a:solidFill>
                <a:schemeClr val="lt1"/>
              </a:solidFill>
              <a:latin typeface="Exo"/>
              <a:ea typeface="Exo"/>
              <a:cs typeface="Exo"/>
              <a:sym typeface="Exo"/>
            </a:endParaRPr>
          </a:p>
        </p:txBody>
      </p:sp>
      <p:sp>
        <p:nvSpPr>
          <p:cNvPr id="568" name="Google Shape;568;p47"/>
          <p:cNvSpPr txBox="1"/>
          <p:nvPr/>
        </p:nvSpPr>
        <p:spPr>
          <a:xfrm>
            <a:off x="5636646" y="3553375"/>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26,782</a:t>
            </a:r>
            <a:endParaRPr sz="1800" b="1">
              <a:solidFill>
                <a:schemeClr val="lt1"/>
              </a:solidFill>
              <a:latin typeface="Exo"/>
              <a:ea typeface="Exo"/>
              <a:cs typeface="Exo"/>
              <a:sym typeface="Exo"/>
            </a:endParaRPr>
          </a:p>
        </p:txBody>
      </p:sp>
      <p:sp>
        <p:nvSpPr>
          <p:cNvPr id="569" name="Google Shape;569;p47"/>
          <p:cNvSpPr txBox="1"/>
          <p:nvPr/>
        </p:nvSpPr>
        <p:spPr>
          <a:xfrm>
            <a:off x="606867" y="1094900"/>
            <a:ext cx="1376400" cy="682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000000"/>
                </a:solidFill>
                <a:latin typeface="Exo"/>
                <a:ea typeface="Exo"/>
                <a:cs typeface="Exo"/>
                <a:sym typeface="Exo"/>
              </a:rPr>
              <a:t>Mercury is </a:t>
            </a:r>
            <a:r>
              <a:rPr lang="en">
                <a:latin typeface="Exo"/>
                <a:ea typeface="Exo"/>
                <a:cs typeface="Exo"/>
                <a:sym typeface="Exo"/>
              </a:rPr>
              <a:t>a small planet</a:t>
            </a:r>
            <a:endParaRPr>
              <a:solidFill>
                <a:srgbClr val="000000"/>
              </a:solidFill>
              <a:latin typeface="Exo"/>
              <a:ea typeface="Exo"/>
              <a:cs typeface="Exo"/>
              <a:sym typeface="Exo"/>
            </a:endParaRPr>
          </a:p>
        </p:txBody>
      </p:sp>
      <p:sp>
        <p:nvSpPr>
          <p:cNvPr id="570" name="Google Shape;570;p47"/>
          <p:cNvSpPr txBox="1"/>
          <p:nvPr/>
        </p:nvSpPr>
        <p:spPr>
          <a:xfrm>
            <a:off x="7144146" y="3446875"/>
            <a:ext cx="1376400" cy="6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571" name="Google Shape;571;p47"/>
          <p:cNvSpPr txBox="1"/>
          <p:nvPr/>
        </p:nvSpPr>
        <p:spPr>
          <a:xfrm>
            <a:off x="7219871" y="1670600"/>
            <a:ext cx="1376400" cy="7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Mars is a very cold place</a:t>
            </a:r>
            <a:endParaRPr>
              <a:solidFill>
                <a:srgbClr val="000000"/>
              </a:solidFill>
              <a:latin typeface="Exo"/>
              <a:ea typeface="Exo"/>
              <a:cs typeface="Exo"/>
              <a:sym typeface="Exo"/>
            </a:endParaRPr>
          </a:p>
        </p:txBody>
      </p:sp>
      <p:sp>
        <p:nvSpPr>
          <p:cNvPr id="572" name="Google Shape;572;p47"/>
          <p:cNvSpPr txBox="1"/>
          <p:nvPr/>
        </p:nvSpPr>
        <p:spPr>
          <a:xfrm>
            <a:off x="683192" y="3248275"/>
            <a:ext cx="1376400" cy="77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000000"/>
                </a:solidFill>
                <a:latin typeface="Exo"/>
                <a:ea typeface="Exo"/>
                <a:cs typeface="Exo"/>
                <a:sym typeface="Exo"/>
              </a:rPr>
              <a:t>Saturn is the ringed one</a:t>
            </a:r>
            <a:endParaRPr>
              <a:solidFill>
                <a:srgbClr val="000000"/>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COMPETITOR</a:t>
            </a:r>
            <a:r>
              <a:rPr lang="en"/>
              <a:t> COMPARISON</a:t>
            </a:r>
            <a:endParaRPr/>
          </a:p>
        </p:txBody>
      </p:sp>
      <p:sp>
        <p:nvSpPr>
          <p:cNvPr id="578" name="Google Shape;578;p48"/>
          <p:cNvSpPr txBox="1"/>
          <p:nvPr/>
        </p:nvSpPr>
        <p:spPr>
          <a:xfrm rot="-5400000">
            <a:off x="-281650" y="2384225"/>
            <a:ext cx="2873400" cy="4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COMPANY GROWTH, %</a:t>
            </a:r>
            <a:endParaRPr sz="1800" b="1">
              <a:solidFill>
                <a:schemeClr val="dk1"/>
              </a:solidFill>
              <a:latin typeface="Exo"/>
              <a:ea typeface="Exo"/>
              <a:cs typeface="Exo"/>
              <a:sym typeface="Exo"/>
            </a:endParaRPr>
          </a:p>
        </p:txBody>
      </p:sp>
      <p:sp>
        <p:nvSpPr>
          <p:cNvPr id="579" name="Google Shape;579;p48"/>
          <p:cNvSpPr txBox="1"/>
          <p:nvPr/>
        </p:nvSpPr>
        <p:spPr>
          <a:xfrm>
            <a:off x="2231750" y="4278125"/>
            <a:ext cx="42717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MARKET SHARE, %</a:t>
            </a:r>
            <a:endParaRPr sz="1800" b="1">
              <a:solidFill>
                <a:schemeClr val="dk1"/>
              </a:solidFill>
              <a:latin typeface="Exo"/>
              <a:ea typeface="Exo"/>
              <a:cs typeface="Exo"/>
              <a:sym typeface="Exo"/>
            </a:endParaRPr>
          </a:p>
        </p:txBody>
      </p:sp>
      <p:sp>
        <p:nvSpPr>
          <p:cNvPr id="580" name="Google Shape;580;p48"/>
          <p:cNvSpPr txBox="1"/>
          <p:nvPr/>
        </p:nvSpPr>
        <p:spPr>
          <a:xfrm>
            <a:off x="1821241"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0</a:t>
            </a:r>
            <a:endParaRPr>
              <a:solidFill>
                <a:schemeClr val="dk1"/>
              </a:solidFill>
              <a:latin typeface="Exo"/>
              <a:ea typeface="Exo"/>
              <a:cs typeface="Exo"/>
              <a:sym typeface="Exo"/>
            </a:endParaRPr>
          </a:p>
        </p:txBody>
      </p:sp>
      <p:sp>
        <p:nvSpPr>
          <p:cNvPr id="581" name="Google Shape;581;p48"/>
          <p:cNvSpPr txBox="1"/>
          <p:nvPr/>
        </p:nvSpPr>
        <p:spPr>
          <a:xfrm>
            <a:off x="2733157"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10</a:t>
            </a:r>
            <a:endParaRPr>
              <a:solidFill>
                <a:schemeClr val="dk1"/>
              </a:solidFill>
              <a:latin typeface="Exo"/>
              <a:ea typeface="Exo"/>
              <a:cs typeface="Exo"/>
              <a:sym typeface="Exo"/>
            </a:endParaRPr>
          </a:p>
        </p:txBody>
      </p:sp>
      <p:sp>
        <p:nvSpPr>
          <p:cNvPr id="582" name="Google Shape;582;p48"/>
          <p:cNvSpPr txBox="1"/>
          <p:nvPr/>
        </p:nvSpPr>
        <p:spPr>
          <a:xfrm>
            <a:off x="3942422"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20</a:t>
            </a:r>
            <a:endParaRPr>
              <a:solidFill>
                <a:schemeClr val="dk1"/>
              </a:solidFill>
              <a:latin typeface="Exo"/>
              <a:ea typeface="Exo"/>
              <a:cs typeface="Exo"/>
              <a:sym typeface="Exo"/>
            </a:endParaRPr>
          </a:p>
        </p:txBody>
      </p:sp>
      <p:sp>
        <p:nvSpPr>
          <p:cNvPr id="583" name="Google Shape;583;p48"/>
          <p:cNvSpPr txBox="1"/>
          <p:nvPr/>
        </p:nvSpPr>
        <p:spPr>
          <a:xfrm>
            <a:off x="5151688"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30</a:t>
            </a:r>
            <a:endParaRPr>
              <a:solidFill>
                <a:schemeClr val="dk1"/>
              </a:solidFill>
              <a:latin typeface="Exo"/>
              <a:ea typeface="Exo"/>
              <a:cs typeface="Exo"/>
              <a:sym typeface="Exo"/>
            </a:endParaRPr>
          </a:p>
        </p:txBody>
      </p:sp>
      <p:sp>
        <p:nvSpPr>
          <p:cNvPr id="584" name="Google Shape;584;p48"/>
          <p:cNvSpPr txBox="1"/>
          <p:nvPr/>
        </p:nvSpPr>
        <p:spPr>
          <a:xfrm>
            <a:off x="6360953"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40</a:t>
            </a:r>
            <a:endParaRPr>
              <a:solidFill>
                <a:schemeClr val="dk1"/>
              </a:solidFill>
              <a:latin typeface="Exo"/>
              <a:ea typeface="Exo"/>
              <a:cs typeface="Exo"/>
              <a:sym typeface="Exo"/>
            </a:endParaRPr>
          </a:p>
        </p:txBody>
      </p:sp>
      <p:sp>
        <p:nvSpPr>
          <p:cNvPr id="585" name="Google Shape;585;p48"/>
          <p:cNvSpPr txBox="1"/>
          <p:nvPr/>
        </p:nvSpPr>
        <p:spPr>
          <a:xfrm rot="-5400000">
            <a:off x="1409762" y="35065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0</a:t>
            </a:r>
            <a:endParaRPr>
              <a:solidFill>
                <a:schemeClr val="dk1"/>
              </a:solidFill>
              <a:latin typeface="Exo"/>
              <a:ea typeface="Exo"/>
              <a:cs typeface="Exo"/>
              <a:sym typeface="Exo"/>
            </a:endParaRPr>
          </a:p>
        </p:txBody>
      </p:sp>
      <p:sp>
        <p:nvSpPr>
          <p:cNvPr id="586" name="Google Shape;586;p48"/>
          <p:cNvSpPr txBox="1"/>
          <p:nvPr/>
        </p:nvSpPr>
        <p:spPr>
          <a:xfrm rot="-5400000">
            <a:off x="1409762" y="28699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10</a:t>
            </a:r>
            <a:endParaRPr>
              <a:solidFill>
                <a:schemeClr val="dk1"/>
              </a:solidFill>
              <a:latin typeface="Exo"/>
              <a:ea typeface="Exo"/>
              <a:cs typeface="Exo"/>
              <a:sym typeface="Exo"/>
            </a:endParaRPr>
          </a:p>
        </p:txBody>
      </p:sp>
      <p:sp>
        <p:nvSpPr>
          <p:cNvPr id="587" name="Google Shape;587;p48"/>
          <p:cNvSpPr txBox="1"/>
          <p:nvPr/>
        </p:nvSpPr>
        <p:spPr>
          <a:xfrm rot="-5400000">
            <a:off x="1409762" y="22333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20</a:t>
            </a:r>
            <a:endParaRPr>
              <a:solidFill>
                <a:schemeClr val="dk1"/>
              </a:solidFill>
              <a:latin typeface="Exo"/>
              <a:ea typeface="Exo"/>
              <a:cs typeface="Exo"/>
              <a:sym typeface="Exo"/>
            </a:endParaRPr>
          </a:p>
        </p:txBody>
      </p:sp>
      <p:sp>
        <p:nvSpPr>
          <p:cNvPr id="588" name="Google Shape;588;p48"/>
          <p:cNvSpPr txBox="1"/>
          <p:nvPr/>
        </p:nvSpPr>
        <p:spPr>
          <a:xfrm rot="-5400000">
            <a:off x="1409762" y="15967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30</a:t>
            </a:r>
            <a:endParaRPr>
              <a:solidFill>
                <a:schemeClr val="dk1"/>
              </a:solidFill>
              <a:latin typeface="Exo"/>
              <a:ea typeface="Exo"/>
              <a:cs typeface="Exo"/>
              <a:sym typeface="Exo"/>
            </a:endParaRPr>
          </a:p>
        </p:txBody>
      </p:sp>
      <p:cxnSp>
        <p:nvCxnSpPr>
          <p:cNvPr id="589" name="Google Shape;589;p48"/>
          <p:cNvCxnSpPr/>
          <p:nvPr/>
        </p:nvCxnSpPr>
        <p:spPr>
          <a:xfrm>
            <a:off x="1938347" y="3829371"/>
            <a:ext cx="4858500" cy="0"/>
          </a:xfrm>
          <a:prstGeom prst="straightConnector1">
            <a:avLst/>
          </a:prstGeom>
          <a:noFill/>
          <a:ln w="9525" cap="flat" cmpd="sng">
            <a:solidFill>
              <a:schemeClr val="dk1"/>
            </a:solidFill>
            <a:prstDash val="solid"/>
            <a:round/>
            <a:headEnd type="none" w="med" len="med"/>
            <a:tailEnd type="triangle" w="med" len="med"/>
          </a:ln>
        </p:spPr>
      </p:cxnSp>
      <p:cxnSp>
        <p:nvCxnSpPr>
          <p:cNvPr id="590" name="Google Shape;590;p48"/>
          <p:cNvCxnSpPr/>
          <p:nvPr/>
        </p:nvCxnSpPr>
        <p:spPr>
          <a:xfrm rot="10800000">
            <a:off x="1943372" y="1393621"/>
            <a:ext cx="0" cy="2434800"/>
          </a:xfrm>
          <a:prstGeom prst="straightConnector1">
            <a:avLst/>
          </a:prstGeom>
          <a:noFill/>
          <a:ln w="9525" cap="flat" cmpd="sng">
            <a:solidFill>
              <a:schemeClr val="dk1"/>
            </a:solidFill>
            <a:prstDash val="solid"/>
            <a:round/>
            <a:headEnd type="none" w="med" len="med"/>
            <a:tailEnd type="triangle" w="med" len="med"/>
          </a:ln>
        </p:spPr>
      </p:cxnSp>
      <p:cxnSp>
        <p:nvCxnSpPr>
          <p:cNvPr id="591" name="Google Shape;591;p48"/>
          <p:cNvCxnSpPr/>
          <p:nvPr/>
        </p:nvCxnSpPr>
        <p:spPr>
          <a:xfrm>
            <a:off x="1952762" y="2526946"/>
            <a:ext cx="5280300" cy="0"/>
          </a:xfrm>
          <a:prstGeom prst="straightConnector1">
            <a:avLst/>
          </a:prstGeom>
          <a:noFill/>
          <a:ln w="9525" cap="flat" cmpd="sng">
            <a:solidFill>
              <a:srgbClr val="B7B7B7"/>
            </a:solidFill>
            <a:prstDash val="dash"/>
            <a:round/>
            <a:headEnd type="none" w="med" len="med"/>
            <a:tailEnd type="none" w="med" len="med"/>
          </a:ln>
        </p:spPr>
      </p:cxnSp>
      <p:sp>
        <p:nvSpPr>
          <p:cNvPr id="592" name="Google Shape;592;p48"/>
          <p:cNvSpPr txBox="1"/>
          <p:nvPr/>
        </p:nvSpPr>
        <p:spPr>
          <a:xfrm>
            <a:off x="7242462" y="2174896"/>
            <a:ext cx="1097400" cy="7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999999"/>
                </a:solidFill>
                <a:latin typeface="Exo"/>
                <a:ea typeface="Exo"/>
                <a:cs typeface="Exo"/>
                <a:sym typeface="Exo"/>
              </a:rPr>
              <a:t>AVERAGE MARKET GROWTH</a:t>
            </a:r>
            <a:endParaRPr sz="1200">
              <a:solidFill>
                <a:srgbClr val="999999"/>
              </a:solidFill>
              <a:latin typeface="Exo"/>
              <a:ea typeface="Exo"/>
              <a:cs typeface="Exo"/>
              <a:sym typeface="Exo"/>
            </a:endParaRPr>
          </a:p>
        </p:txBody>
      </p:sp>
      <p:sp>
        <p:nvSpPr>
          <p:cNvPr id="593" name="Google Shape;593;p48"/>
          <p:cNvSpPr/>
          <p:nvPr/>
        </p:nvSpPr>
        <p:spPr>
          <a:xfrm>
            <a:off x="3675312" y="2382046"/>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2797362" y="3106221"/>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5215887" y="1596771"/>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6360962" y="3182496"/>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txBox="1"/>
          <p:nvPr/>
        </p:nvSpPr>
        <p:spPr>
          <a:xfrm>
            <a:off x="4839237" y="1124271"/>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598" name="Google Shape;598;p48"/>
          <p:cNvSpPr txBox="1"/>
          <p:nvPr/>
        </p:nvSpPr>
        <p:spPr>
          <a:xfrm>
            <a:off x="3298662" y="1909546"/>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599" name="Google Shape;599;p48"/>
          <p:cNvSpPr txBox="1"/>
          <p:nvPr/>
        </p:nvSpPr>
        <p:spPr>
          <a:xfrm>
            <a:off x="2420712" y="2633721"/>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600" name="Google Shape;600;p48"/>
          <p:cNvSpPr txBox="1"/>
          <p:nvPr/>
        </p:nvSpPr>
        <p:spPr>
          <a:xfrm>
            <a:off x="5984312" y="2726146"/>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9"/>
          <p:cNvSpPr txBox="1">
            <a:spLocks noGrp="1"/>
          </p:cNvSpPr>
          <p:nvPr>
            <p:ph type="title"/>
          </p:nvPr>
        </p:nvSpPr>
        <p:spPr>
          <a:xfrm>
            <a:off x="726225" y="1876800"/>
            <a:ext cx="5114400" cy="13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606" name="Google Shape;606;p49"/>
          <p:cNvSpPr txBox="1">
            <a:spLocks noGrp="1"/>
          </p:cNvSpPr>
          <p:nvPr>
            <p:ph type="subTitle" idx="1"/>
          </p:nvPr>
        </p:nvSpPr>
        <p:spPr>
          <a:xfrm>
            <a:off x="5840625" y="1818150"/>
            <a:ext cx="2575800" cy="15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could be the part of the presentation where you can have a little break and share an anecdote</a:t>
            </a:r>
            <a:endParaRPr/>
          </a:p>
        </p:txBody>
      </p:sp>
      <p:cxnSp>
        <p:nvCxnSpPr>
          <p:cNvPr id="607" name="Google Shape;607;p49"/>
          <p:cNvCxnSpPr/>
          <p:nvPr/>
        </p:nvCxnSpPr>
        <p:spPr>
          <a:xfrm>
            <a:off x="5626451" y="1440825"/>
            <a:ext cx="0" cy="2173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0"/>
          <p:cNvSpPr/>
          <p:nvPr/>
        </p:nvSpPr>
        <p:spPr>
          <a:xfrm>
            <a:off x="7400" y="3574550"/>
            <a:ext cx="9144000" cy="5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txBox="1">
            <a:spLocks noGrp="1"/>
          </p:cNvSpPr>
          <p:nvPr>
            <p:ph type="body" idx="1"/>
          </p:nvPr>
        </p:nvSpPr>
        <p:spPr>
          <a:xfrm>
            <a:off x="2793150" y="1376800"/>
            <a:ext cx="3557700" cy="19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614" name="Google Shape;614;p50"/>
          <p:cNvSpPr txBox="1">
            <a:spLocks noGrp="1"/>
          </p:cNvSpPr>
          <p:nvPr>
            <p:ph type="subTitle" idx="2"/>
          </p:nvPr>
        </p:nvSpPr>
        <p:spPr>
          <a:xfrm>
            <a:off x="2793150" y="3664551"/>
            <a:ext cx="35577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726000" y="539050"/>
            <a:ext cx="7691700" cy="81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CONTENTS</a:t>
            </a:r>
            <a:r>
              <a:rPr lang="en"/>
              <a:t> </a:t>
            </a:r>
            <a:r>
              <a:rPr lang="en">
                <a:solidFill>
                  <a:schemeClr val="lt1"/>
                </a:solidFill>
              </a:rPr>
              <a:t>OF THIS TEMPLATE</a:t>
            </a:r>
            <a:endParaRPr>
              <a:solidFill>
                <a:schemeClr val="lt1"/>
              </a:solidFill>
            </a:endParaRPr>
          </a:p>
        </p:txBody>
      </p:sp>
      <p:sp>
        <p:nvSpPr>
          <p:cNvPr id="203" name="Google Shape;203;p33"/>
          <p:cNvSpPr txBox="1">
            <a:spLocks noGrp="1"/>
          </p:cNvSpPr>
          <p:nvPr>
            <p:ph type="subTitle" idx="1"/>
          </p:nvPr>
        </p:nvSpPr>
        <p:spPr>
          <a:xfrm>
            <a:off x="726150" y="1441459"/>
            <a:ext cx="7691700" cy="33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0394B"/>
                </a:solidFill>
              </a:rPr>
              <a:t>Here’s what you’ll find in this </a:t>
            </a:r>
            <a:r>
              <a:rPr lang="en" b="1">
                <a:solidFill>
                  <a:schemeClr val="accent1"/>
                </a:solidFill>
                <a:uFill>
                  <a:noFill/>
                </a:uFill>
                <a:hlinkClick r:id="rId3">
                  <a:extLst>
                    <a:ext uri="{A12FA001-AC4F-418D-AE19-62706E023703}">
                      <ahyp:hlinkClr xmlns:ahyp="http://schemas.microsoft.com/office/drawing/2018/hyperlinkcolor" val="tx"/>
                    </a:ext>
                  </a:extLst>
                </a:hlinkClick>
              </a:rPr>
              <a:t>Slidesgo</a:t>
            </a:r>
            <a:r>
              <a:rPr lang="en" b="1">
                <a:solidFill>
                  <a:srgbClr val="30394B"/>
                </a:solidFill>
              </a:rPr>
              <a:t> </a:t>
            </a:r>
            <a:r>
              <a:rPr lang="en">
                <a:solidFill>
                  <a:srgbClr val="30394B"/>
                </a:solidFill>
              </a:rPr>
              <a:t>template: </a:t>
            </a:r>
            <a:endParaRPr>
              <a:solidFill>
                <a:srgbClr val="30394B"/>
              </a:solidFill>
            </a:endParaRPr>
          </a:p>
          <a:p>
            <a:pPr marL="457200" lvl="0" indent="-304800" algn="l" rtl="0">
              <a:spcBef>
                <a:spcPts val="0"/>
              </a:spcBef>
              <a:spcAft>
                <a:spcPts val="0"/>
              </a:spcAft>
              <a:buClr>
                <a:srgbClr val="30394B"/>
              </a:buClr>
              <a:buSzPts val="1200"/>
              <a:buAutoNum type="arabicPeriod"/>
            </a:pPr>
            <a:r>
              <a:rPr lang="en">
                <a:solidFill>
                  <a:srgbClr val="30394B"/>
                </a:solidFill>
              </a:rPr>
              <a:t>A slide structure based on a consulting sales pitch, which you can easily adapt to your needs. For more info on how to edit the template, please visit </a:t>
            </a:r>
            <a:r>
              <a:rPr lang="en" b="1">
                <a:solidFill>
                  <a:schemeClr val="accent1"/>
                </a:solidFill>
                <a:uFill>
                  <a:noFill/>
                </a:uFill>
                <a:hlinkClick r:id="rId4">
                  <a:extLst>
                    <a:ext uri="{A12FA001-AC4F-418D-AE19-62706E023703}">
                      <ahyp:hlinkClr xmlns:ahyp="http://schemas.microsoft.com/office/drawing/2018/hyperlinkcolor" val="tx"/>
                    </a:ext>
                  </a:extLst>
                </a:hlinkClick>
              </a:rPr>
              <a:t>Slidesgo School</a:t>
            </a:r>
            <a:r>
              <a:rPr lang="en">
                <a:solidFill>
                  <a:srgbClr val="30394B"/>
                </a:solidFill>
              </a:rPr>
              <a:t> or read our </a:t>
            </a:r>
            <a:r>
              <a:rPr lang="en" b="1">
                <a:solidFill>
                  <a:schemeClr val="accent1"/>
                </a:solidFill>
                <a:uFill>
                  <a:noFill/>
                </a:uFill>
                <a:hlinkClick r:id="rId5">
                  <a:extLst>
                    <a:ext uri="{A12FA001-AC4F-418D-AE19-62706E023703}">
                      <ahyp:hlinkClr xmlns:ahyp="http://schemas.microsoft.com/office/drawing/2018/hyperlinkcolor" val="tx"/>
                    </a:ext>
                  </a:extLst>
                </a:hlinkClick>
              </a:rPr>
              <a:t>FAQs</a:t>
            </a:r>
            <a:r>
              <a:rPr lang="en">
                <a:solidFill>
                  <a:srgbClr val="30394B"/>
                </a:solidFill>
              </a:rPr>
              <a:t>.</a:t>
            </a:r>
            <a:endParaRPr>
              <a:solidFill>
                <a:srgbClr val="30394B"/>
              </a:solidFill>
            </a:endParaRPr>
          </a:p>
          <a:p>
            <a:pPr marL="457200" lvl="0" indent="-304800" algn="l" rtl="0">
              <a:spcBef>
                <a:spcPts val="0"/>
              </a:spcBef>
              <a:spcAft>
                <a:spcPts val="0"/>
              </a:spcAft>
              <a:buClr>
                <a:srgbClr val="30394B"/>
              </a:buClr>
              <a:buSzPts val="1200"/>
              <a:buAutoNum type="arabicPeriod"/>
            </a:pPr>
            <a:r>
              <a:rPr lang="en">
                <a:solidFill>
                  <a:srgbClr val="30394B"/>
                </a:solidFill>
              </a:rPr>
              <a:t>An assortment of graphic resources that are suitable for use in the presentation can be found in the </a:t>
            </a:r>
            <a:r>
              <a:rPr lang="en" b="1">
                <a:solidFill>
                  <a:schemeClr val="accent1"/>
                </a:solidFill>
              </a:rPr>
              <a:t>a</a:t>
            </a:r>
            <a:r>
              <a:rPr lang="en" b="1">
                <a:solidFill>
                  <a:schemeClr val="accent1"/>
                </a:solidFill>
                <a:uFill>
                  <a:noFill/>
                </a:uFill>
                <a:hlinkClick r:id="rId6" action="ppaction://hlinksldjump">
                  <a:extLst>
                    <a:ext uri="{A12FA001-AC4F-418D-AE19-62706E023703}">
                      <ahyp:hlinkClr xmlns:ahyp="http://schemas.microsoft.com/office/drawing/2018/hyperlinkcolor" val="tx"/>
                    </a:ext>
                  </a:extLst>
                </a:hlinkClick>
              </a:rPr>
              <a:t>lternative resources</a:t>
            </a:r>
            <a:r>
              <a:rPr lang="en">
                <a:solidFill>
                  <a:srgbClr val="30394B"/>
                </a:solidFill>
              </a:rPr>
              <a:t> slide.</a:t>
            </a:r>
            <a:endParaRPr>
              <a:solidFill>
                <a:srgbClr val="30394B"/>
              </a:solidFill>
            </a:endParaRPr>
          </a:p>
          <a:p>
            <a:pPr marL="457200" lvl="0" indent="-304800" algn="l" rtl="0">
              <a:spcBef>
                <a:spcPts val="0"/>
              </a:spcBef>
              <a:spcAft>
                <a:spcPts val="0"/>
              </a:spcAft>
              <a:buClr>
                <a:srgbClr val="30394B"/>
              </a:buClr>
              <a:buSzPts val="1200"/>
              <a:buAutoNum type="arabicPeriod"/>
            </a:pPr>
            <a:r>
              <a:rPr lang="en">
                <a:solidFill>
                  <a:srgbClr val="30394B"/>
                </a:solidFill>
              </a:rPr>
              <a:t>A </a:t>
            </a:r>
            <a:r>
              <a:rPr lang="en" b="1">
                <a:solidFill>
                  <a:schemeClr val="accent1"/>
                </a:solidFill>
                <a:uFill>
                  <a:noFill/>
                </a:uFill>
                <a:hlinkClick r:id="rId7" action="ppaction://hlinksldjump">
                  <a:extLst>
                    <a:ext uri="{A12FA001-AC4F-418D-AE19-62706E023703}">
                      <ahyp:hlinkClr xmlns:ahyp="http://schemas.microsoft.com/office/drawing/2018/hyperlinkcolor" val="tx"/>
                    </a:ext>
                  </a:extLst>
                </a:hlinkClick>
              </a:rPr>
              <a:t>thanks</a:t>
            </a:r>
            <a:r>
              <a:rPr lang="en">
                <a:solidFill>
                  <a:srgbClr val="FF0000"/>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rgbClr val="30394B"/>
                </a:solidFill>
              </a:rPr>
              <a:t>slide, which you must keep so that proper credits for our design are given.</a:t>
            </a:r>
            <a:endParaRPr>
              <a:solidFill>
                <a:srgbClr val="30394B"/>
              </a:solidFill>
            </a:endParaRPr>
          </a:p>
          <a:p>
            <a:pPr marL="457200" lvl="0" indent="-304800" algn="l" rtl="0">
              <a:spcBef>
                <a:spcPts val="0"/>
              </a:spcBef>
              <a:spcAft>
                <a:spcPts val="0"/>
              </a:spcAft>
              <a:buClr>
                <a:srgbClr val="30394B"/>
              </a:buClr>
              <a:buSzPts val="1200"/>
              <a:buAutoNum type="arabicPeriod"/>
            </a:pPr>
            <a:r>
              <a:rPr lang="en">
                <a:solidFill>
                  <a:srgbClr val="30394B"/>
                </a:solidFill>
              </a:rPr>
              <a:t>A </a:t>
            </a:r>
            <a:r>
              <a:rPr lang="en" b="1">
                <a:solidFill>
                  <a:schemeClr val="accent1"/>
                </a:solidFill>
                <a:uFill>
                  <a:noFill/>
                </a:uFill>
                <a:hlinkClick r:id="rId8" action="ppaction://hlinksldjump">
                  <a:extLst>
                    <a:ext uri="{A12FA001-AC4F-418D-AE19-62706E023703}">
                      <ahyp:hlinkClr xmlns:ahyp="http://schemas.microsoft.com/office/drawing/2018/hyperlinkcolor" val="tx"/>
                    </a:ext>
                  </a:extLst>
                </a:hlinkClick>
              </a:rPr>
              <a:t>resources</a:t>
            </a:r>
            <a:r>
              <a:rPr lang="en">
                <a:solidFill>
                  <a:srgbClr val="FF0000"/>
                </a:solidFill>
                <a:uFill>
                  <a:noFill/>
                </a:uFill>
                <a:hlinkClick r:id="rId8" action="ppaction://hlinksldjump">
                  <a:extLst>
                    <a:ext uri="{A12FA001-AC4F-418D-AE19-62706E023703}">
                      <ahyp:hlinkClr xmlns:ahyp="http://schemas.microsoft.com/office/drawing/2018/hyperlinkcolor" val="tx"/>
                    </a:ext>
                  </a:extLst>
                </a:hlinkClick>
              </a:rPr>
              <a:t> </a:t>
            </a:r>
            <a:r>
              <a:rPr lang="en">
                <a:solidFill>
                  <a:srgbClr val="30394B"/>
                </a:solidFill>
              </a:rPr>
              <a:t>slide, where you’ll find links to all the elements used in the template.</a:t>
            </a:r>
            <a:endParaRPr>
              <a:solidFill>
                <a:srgbClr val="30394B"/>
              </a:solidFill>
            </a:endParaRPr>
          </a:p>
          <a:p>
            <a:pPr marL="457200" lvl="0" indent="-304800" algn="l" rtl="0">
              <a:spcBef>
                <a:spcPts val="0"/>
              </a:spcBef>
              <a:spcAft>
                <a:spcPts val="0"/>
              </a:spcAft>
              <a:buClr>
                <a:srgbClr val="30394B"/>
              </a:buClr>
              <a:buSzPts val="1200"/>
              <a:buAutoNum type="arabicPeriod"/>
            </a:pPr>
            <a:r>
              <a:rPr lang="en" b="1">
                <a:solidFill>
                  <a:schemeClr val="accent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rgbClr val="30394B"/>
                </a:solidFill>
              </a:rPr>
              <a:t>.</a:t>
            </a:r>
            <a:endParaRPr>
              <a:solidFill>
                <a:srgbClr val="30394B"/>
              </a:solidFill>
            </a:endParaRPr>
          </a:p>
          <a:p>
            <a:pPr marL="457200" lvl="0" indent="-304800" algn="l" rtl="0">
              <a:spcBef>
                <a:spcPts val="0"/>
              </a:spcBef>
              <a:spcAft>
                <a:spcPts val="0"/>
              </a:spcAft>
              <a:buClr>
                <a:srgbClr val="30394B"/>
              </a:buClr>
              <a:buSzPts val="1200"/>
              <a:buAutoNum type="arabicPeriod"/>
            </a:pPr>
            <a:r>
              <a:rPr lang="en">
                <a:solidFill>
                  <a:srgbClr val="30394B"/>
                </a:solidFill>
              </a:rPr>
              <a:t>Final slides with: </a:t>
            </a:r>
            <a:endParaRPr>
              <a:solidFill>
                <a:srgbClr val="30394B"/>
              </a:solidFill>
            </a:endParaRPr>
          </a:p>
          <a:p>
            <a:pPr marL="914400" lvl="0" indent="-304800" algn="l" rtl="0">
              <a:spcBef>
                <a:spcPts val="0"/>
              </a:spcBef>
              <a:spcAft>
                <a:spcPts val="0"/>
              </a:spcAft>
              <a:buClr>
                <a:srgbClr val="434343"/>
              </a:buClr>
              <a:buSzPts val="1200"/>
              <a:buChar char="●"/>
            </a:pPr>
            <a:r>
              <a:rPr lang="en">
                <a:solidFill>
                  <a:srgbClr val="30394B"/>
                </a:solidFill>
              </a:rPr>
              <a:t>The</a:t>
            </a:r>
            <a:r>
              <a:rPr lang="en">
                <a:solidFill>
                  <a:srgbClr val="30394B"/>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accent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accent1"/>
                </a:solidFill>
              </a:rPr>
              <a:t> </a:t>
            </a:r>
            <a:r>
              <a:rPr lang="en">
                <a:solidFill>
                  <a:srgbClr val="30394B"/>
                </a:solidFill>
              </a:rPr>
              <a:t>used in the template.</a:t>
            </a:r>
            <a:endParaRPr>
              <a:solidFill>
                <a:srgbClr val="30394B"/>
              </a:solidFill>
            </a:endParaRPr>
          </a:p>
          <a:p>
            <a:pPr marL="914400" lvl="0" indent="-304800" algn="l" rtl="0">
              <a:spcBef>
                <a:spcPts val="0"/>
              </a:spcBef>
              <a:spcAft>
                <a:spcPts val="0"/>
              </a:spcAft>
              <a:buClr>
                <a:srgbClr val="434343"/>
              </a:buClr>
              <a:buSzPts val="1200"/>
              <a:buChar char="●"/>
            </a:pPr>
            <a:r>
              <a:rPr lang="en">
                <a:solidFill>
                  <a:srgbClr val="30394B"/>
                </a:solidFill>
              </a:rPr>
              <a:t>A selection of </a:t>
            </a:r>
            <a:r>
              <a:rPr lang="en" b="1">
                <a:solidFill>
                  <a:schemeClr val="accent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rgbClr val="30394B"/>
                </a:solidFill>
              </a:rPr>
              <a:t>. You can also customize and animate them as you wish with the online editor. Visit </a:t>
            </a:r>
            <a:r>
              <a:rPr lang="en" b="1">
                <a:solidFill>
                  <a:schemeClr val="accent1"/>
                </a:solidFill>
                <a:uFill>
                  <a:noFill/>
                </a:uFill>
                <a:hlinkClick r:id="rId12">
                  <a:extLst>
                    <a:ext uri="{A12FA001-AC4F-418D-AE19-62706E023703}">
                      <ahyp:hlinkClr xmlns:ahyp="http://schemas.microsoft.com/office/drawing/2018/hyperlinkcolor" val="tx"/>
                    </a:ext>
                  </a:extLst>
                </a:hlinkClick>
              </a:rPr>
              <a:t>Storyset</a:t>
            </a:r>
            <a:r>
              <a:rPr lang="en">
                <a:solidFill>
                  <a:srgbClr val="30394B"/>
                </a:solidFill>
              </a:rPr>
              <a:t> to find more. </a:t>
            </a:r>
            <a:endParaRPr>
              <a:solidFill>
                <a:srgbClr val="30394B"/>
              </a:solidFill>
            </a:endParaRPr>
          </a:p>
          <a:p>
            <a:pPr marL="914400" lvl="0" indent="-304800" algn="l" rtl="0">
              <a:spcBef>
                <a:spcPts val="0"/>
              </a:spcBef>
              <a:spcAft>
                <a:spcPts val="0"/>
              </a:spcAft>
              <a:buClr>
                <a:srgbClr val="434343"/>
              </a:buClr>
              <a:buSzPts val="1200"/>
              <a:buChar char="●"/>
            </a:pPr>
            <a:r>
              <a:rPr lang="en">
                <a:solidFill>
                  <a:srgbClr val="30394B"/>
                </a:solidFill>
              </a:rPr>
              <a:t>More</a:t>
            </a:r>
            <a:r>
              <a:rPr lang="en">
                <a:solidFill>
                  <a:srgbClr val="30394B"/>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accent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rgbClr val="30394B"/>
                </a:solidFill>
              </a:rPr>
              <a:t>, whose size and color can be edited. </a:t>
            </a:r>
            <a:endParaRPr>
              <a:solidFill>
                <a:srgbClr val="30394B"/>
              </a:solidFill>
            </a:endParaRPr>
          </a:p>
          <a:p>
            <a:pPr marL="914400" lvl="0" indent="-304800" algn="l" rtl="0">
              <a:spcBef>
                <a:spcPts val="0"/>
              </a:spcBef>
              <a:spcAft>
                <a:spcPts val="0"/>
              </a:spcAft>
              <a:buClr>
                <a:srgbClr val="434343"/>
              </a:buClr>
              <a:buSzPts val="1200"/>
              <a:buChar char="●"/>
            </a:pPr>
            <a:r>
              <a:rPr lang="en">
                <a:solidFill>
                  <a:srgbClr val="30394B"/>
                </a:solidFill>
              </a:rPr>
              <a:t>Sets of </a:t>
            </a:r>
            <a:r>
              <a:rPr lang="en" b="1">
                <a:solidFill>
                  <a:schemeClr val="accent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rgbClr val="30394B"/>
                </a:solidFill>
              </a:rPr>
              <a:t> of the following themes: general, business, avatar, creative process, education, help &amp; support, medical, nature, performing arts, SEO &amp; marketing, and teamwork.</a:t>
            </a:r>
            <a:endParaRPr>
              <a:solidFill>
                <a:srgbClr val="30394B"/>
              </a:solidFill>
            </a:endParaRPr>
          </a:p>
          <a:p>
            <a:pPr marL="0" lvl="0" indent="0" algn="l" rtl="0">
              <a:spcBef>
                <a:spcPts val="0"/>
              </a:spcBef>
              <a:spcAft>
                <a:spcPts val="0"/>
              </a:spcAft>
              <a:buClr>
                <a:schemeClr val="dk1"/>
              </a:buClr>
              <a:buSzPts val="1100"/>
              <a:buFont typeface="Arial"/>
              <a:buNone/>
            </a:pPr>
            <a:r>
              <a:rPr lang="en">
                <a:solidFill>
                  <a:srgbClr val="30394B"/>
                </a:solidFill>
              </a:rPr>
              <a:t>You can delete this slide when you’re done editing the presentation.</a:t>
            </a:r>
            <a:endParaRPr>
              <a:solidFill>
                <a:srgbClr val="30394B"/>
              </a:solidFill>
            </a:endParaRPr>
          </a:p>
          <a:p>
            <a:pPr marL="0" lvl="0" indent="0" algn="l" rtl="0">
              <a:spcBef>
                <a:spcPts val="0"/>
              </a:spcBef>
              <a:spcAft>
                <a:spcPts val="0"/>
              </a:spcAft>
              <a:buClr>
                <a:schemeClr val="dk1"/>
              </a:buClr>
              <a:buSzPts val="1100"/>
              <a:buFont typeface="Arial"/>
              <a:buNone/>
            </a:pPr>
            <a:endParaRPr>
              <a:solidFill>
                <a:srgbClr val="30394B"/>
              </a:solidFill>
            </a:endParaRPr>
          </a:p>
          <a:p>
            <a:pPr marL="0" lvl="0" indent="0" algn="l"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6225" y="2124300"/>
            <a:ext cx="25497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UPCOMING </a:t>
            </a:r>
            <a:r>
              <a:rPr lang="en">
                <a:solidFill>
                  <a:schemeClr val="accent1"/>
                </a:solidFill>
              </a:rPr>
              <a:t>GOALS</a:t>
            </a:r>
            <a:endParaRPr>
              <a:solidFill>
                <a:schemeClr val="accent1"/>
              </a:solidFill>
            </a:endParaRPr>
          </a:p>
        </p:txBody>
      </p:sp>
      <p:sp>
        <p:nvSpPr>
          <p:cNvPr id="620" name="Google Shape;620;p51"/>
          <p:cNvSpPr txBox="1">
            <a:spLocks noGrp="1"/>
          </p:cNvSpPr>
          <p:nvPr>
            <p:ph type="subTitle" idx="1"/>
          </p:nvPr>
        </p:nvSpPr>
        <p:spPr>
          <a:xfrm>
            <a:off x="4097100" y="1484850"/>
            <a:ext cx="4320900" cy="21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30200" algn="l" rtl="0">
              <a:spcBef>
                <a:spcPts val="0"/>
              </a:spcBef>
              <a:spcAft>
                <a:spcPts val="0"/>
              </a:spcAft>
              <a:buClr>
                <a:schemeClr val="accent1"/>
              </a:buClr>
              <a:buSzPts val="1600"/>
              <a:buChar char="●"/>
            </a:pPr>
            <a:r>
              <a:rPr lang="en"/>
              <a:t>They’re simple</a:t>
            </a:r>
            <a:endParaRPr/>
          </a:p>
          <a:p>
            <a:pPr marL="457200" lvl="0" indent="-330200" algn="l" rtl="0">
              <a:spcBef>
                <a:spcPts val="0"/>
              </a:spcBef>
              <a:spcAft>
                <a:spcPts val="0"/>
              </a:spcAft>
              <a:buClr>
                <a:schemeClr val="accent1"/>
              </a:buClr>
              <a:buSzPts val="1600"/>
              <a:buChar char="●"/>
            </a:pPr>
            <a:r>
              <a:rPr lang="en"/>
              <a:t>You can organize your ideas clearly</a:t>
            </a:r>
            <a:endParaRPr/>
          </a:p>
          <a:p>
            <a:pPr marL="457200" lvl="0" indent="-330200" algn="l" rtl="0">
              <a:spcBef>
                <a:spcPts val="0"/>
              </a:spcBef>
              <a:spcAft>
                <a:spcPts val="0"/>
              </a:spcAft>
              <a:buClr>
                <a:schemeClr val="accent1"/>
              </a:buClr>
              <a:buSzPts val="1600"/>
              <a:buChar char="●"/>
            </a:pPr>
            <a:r>
              <a:rPr lang="en"/>
              <a:t>You’ll never forget to buy milk!</a:t>
            </a:r>
            <a:endParaRPr/>
          </a:p>
          <a:p>
            <a:pPr marL="0" lvl="0" indent="0" algn="l" rtl="0">
              <a:spcBef>
                <a:spcPts val="0"/>
              </a:spcBef>
              <a:spcAft>
                <a:spcPts val="0"/>
              </a:spcAft>
              <a:buNone/>
            </a:pPr>
            <a:r>
              <a:rPr lang="en"/>
              <a:t>And the most important thing: the audience won’t miss the point of your presentation</a:t>
            </a:r>
            <a:endParaRPr/>
          </a:p>
        </p:txBody>
      </p:sp>
      <p:cxnSp>
        <p:nvCxnSpPr>
          <p:cNvPr id="621" name="Google Shape;621;p51"/>
          <p:cNvCxnSpPr/>
          <p:nvPr/>
        </p:nvCxnSpPr>
        <p:spPr>
          <a:xfrm>
            <a:off x="3501450" y="1303975"/>
            <a:ext cx="0" cy="2455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a:t>
            </a:r>
            <a:r>
              <a:rPr lang="en">
                <a:solidFill>
                  <a:schemeClr val="accent1"/>
                </a:solidFill>
              </a:rPr>
              <a:t>ROADMAP</a:t>
            </a:r>
            <a:endParaRPr>
              <a:solidFill>
                <a:schemeClr val="accent1"/>
              </a:solidFill>
            </a:endParaRPr>
          </a:p>
        </p:txBody>
      </p:sp>
      <p:sp>
        <p:nvSpPr>
          <p:cNvPr id="627" name="Google Shape;627;p52"/>
          <p:cNvSpPr/>
          <p:nvPr/>
        </p:nvSpPr>
        <p:spPr>
          <a:xfrm>
            <a:off x="8050" y="1366875"/>
            <a:ext cx="91440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2866088" y="1482714"/>
            <a:ext cx="467400" cy="3426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5810513" y="1482714"/>
            <a:ext cx="467400" cy="3426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txBox="1"/>
          <p:nvPr/>
        </p:nvSpPr>
        <p:spPr>
          <a:xfrm>
            <a:off x="902325"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2018</a:t>
            </a:r>
            <a:endParaRPr sz="1800" b="1">
              <a:solidFill>
                <a:schemeClr val="lt1"/>
              </a:solidFill>
              <a:latin typeface="Exo"/>
              <a:ea typeface="Exo"/>
              <a:cs typeface="Exo"/>
              <a:sym typeface="Exo"/>
            </a:endParaRPr>
          </a:p>
        </p:txBody>
      </p:sp>
      <p:sp>
        <p:nvSpPr>
          <p:cNvPr id="631" name="Google Shape;631;p52"/>
          <p:cNvSpPr txBox="1"/>
          <p:nvPr/>
        </p:nvSpPr>
        <p:spPr>
          <a:xfrm>
            <a:off x="3846750"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2019</a:t>
            </a:r>
            <a:endParaRPr sz="1800" b="1">
              <a:solidFill>
                <a:schemeClr val="lt1"/>
              </a:solidFill>
              <a:latin typeface="Exo"/>
              <a:ea typeface="Exo"/>
              <a:cs typeface="Exo"/>
              <a:sym typeface="Exo"/>
            </a:endParaRPr>
          </a:p>
        </p:txBody>
      </p:sp>
      <p:sp>
        <p:nvSpPr>
          <p:cNvPr id="632" name="Google Shape;632;p52"/>
          <p:cNvSpPr txBox="1"/>
          <p:nvPr/>
        </p:nvSpPr>
        <p:spPr>
          <a:xfrm>
            <a:off x="6791175"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2020</a:t>
            </a:r>
            <a:endParaRPr sz="1800" b="1">
              <a:solidFill>
                <a:schemeClr val="lt1"/>
              </a:solidFill>
              <a:latin typeface="Exo"/>
              <a:ea typeface="Exo"/>
              <a:cs typeface="Exo"/>
              <a:sym typeface="Exo"/>
            </a:endParaRPr>
          </a:p>
        </p:txBody>
      </p:sp>
      <p:sp>
        <p:nvSpPr>
          <p:cNvPr id="633" name="Google Shape;633;p52"/>
          <p:cNvSpPr txBox="1"/>
          <p:nvPr/>
        </p:nvSpPr>
        <p:spPr>
          <a:xfrm>
            <a:off x="902325"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1</a:t>
            </a:r>
            <a:endParaRPr sz="1800" b="1">
              <a:solidFill>
                <a:schemeClr val="dk1"/>
              </a:solidFill>
              <a:latin typeface="Exo"/>
              <a:ea typeface="Exo"/>
              <a:cs typeface="Exo"/>
              <a:sym typeface="Exo"/>
            </a:endParaRPr>
          </a:p>
        </p:txBody>
      </p:sp>
      <p:sp>
        <p:nvSpPr>
          <p:cNvPr id="634" name="Google Shape;634;p52"/>
          <p:cNvSpPr txBox="1"/>
          <p:nvPr/>
        </p:nvSpPr>
        <p:spPr>
          <a:xfrm>
            <a:off x="3846750"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2</a:t>
            </a:r>
            <a:endParaRPr sz="1800" b="1">
              <a:solidFill>
                <a:schemeClr val="dk1"/>
              </a:solidFill>
              <a:latin typeface="Exo"/>
              <a:ea typeface="Exo"/>
              <a:cs typeface="Exo"/>
              <a:sym typeface="Exo"/>
            </a:endParaRPr>
          </a:p>
        </p:txBody>
      </p:sp>
      <p:sp>
        <p:nvSpPr>
          <p:cNvPr id="635" name="Google Shape;635;p52"/>
          <p:cNvSpPr txBox="1"/>
          <p:nvPr/>
        </p:nvSpPr>
        <p:spPr>
          <a:xfrm>
            <a:off x="6791175"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3</a:t>
            </a:r>
            <a:endParaRPr sz="1800" b="1">
              <a:solidFill>
                <a:schemeClr val="dk1"/>
              </a:solidFill>
              <a:latin typeface="Exo"/>
              <a:ea typeface="Exo"/>
              <a:cs typeface="Exo"/>
              <a:sym typeface="Exo"/>
            </a:endParaRPr>
          </a:p>
        </p:txBody>
      </p:sp>
      <p:sp>
        <p:nvSpPr>
          <p:cNvPr id="636" name="Google Shape;636;p52"/>
          <p:cNvSpPr txBox="1"/>
          <p:nvPr/>
        </p:nvSpPr>
        <p:spPr>
          <a:xfrm>
            <a:off x="82042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sp>
        <p:nvSpPr>
          <p:cNvPr id="637" name="Google Shape;637;p52"/>
          <p:cNvSpPr txBox="1"/>
          <p:nvPr/>
        </p:nvSpPr>
        <p:spPr>
          <a:xfrm>
            <a:off x="376477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sp>
        <p:nvSpPr>
          <p:cNvPr id="638" name="Google Shape;638;p52"/>
          <p:cNvSpPr txBox="1"/>
          <p:nvPr/>
        </p:nvSpPr>
        <p:spPr>
          <a:xfrm>
            <a:off x="670912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cxnSp>
        <p:nvCxnSpPr>
          <p:cNvPr id="639" name="Google Shape;639;p52"/>
          <p:cNvCxnSpPr/>
          <p:nvPr/>
        </p:nvCxnSpPr>
        <p:spPr>
          <a:xfrm>
            <a:off x="3099800" y="2479425"/>
            <a:ext cx="0" cy="1636500"/>
          </a:xfrm>
          <a:prstGeom prst="straightConnector1">
            <a:avLst/>
          </a:prstGeom>
          <a:noFill/>
          <a:ln w="9525" cap="flat" cmpd="sng">
            <a:solidFill>
              <a:schemeClr val="dk1"/>
            </a:solidFill>
            <a:prstDash val="solid"/>
            <a:round/>
            <a:headEnd type="none" w="med" len="med"/>
            <a:tailEnd type="none" w="med" len="med"/>
          </a:ln>
        </p:spPr>
      </p:cxnSp>
      <p:cxnSp>
        <p:nvCxnSpPr>
          <p:cNvPr id="640" name="Google Shape;640;p52"/>
          <p:cNvCxnSpPr/>
          <p:nvPr/>
        </p:nvCxnSpPr>
        <p:spPr>
          <a:xfrm>
            <a:off x="6044225" y="2479425"/>
            <a:ext cx="0" cy="1636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4"/>
        <p:cNvGrpSpPr/>
        <p:nvPr/>
      </p:nvGrpSpPr>
      <p:grpSpPr>
        <a:xfrm>
          <a:off x="0" y="0"/>
          <a:ext cx="0" cy="0"/>
          <a:chOff x="0" y="0"/>
          <a:chExt cx="0" cy="0"/>
        </a:xfrm>
      </p:grpSpPr>
      <p:sp>
        <p:nvSpPr>
          <p:cNvPr id="645" name="Google Shape;645;p53"/>
          <p:cNvSpPr/>
          <p:nvPr/>
        </p:nvSpPr>
        <p:spPr>
          <a:xfrm>
            <a:off x="6291275" y="0"/>
            <a:ext cx="2442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txBox="1">
            <a:spLocks noGrp="1"/>
          </p:cNvSpPr>
          <p:nvPr>
            <p:ph type="title"/>
          </p:nvPr>
        </p:nvSpPr>
        <p:spPr>
          <a:xfrm>
            <a:off x="6460980" y="974425"/>
            <a:ext cx="2206500"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t>
            </a:r>
            <a:r>
              <a:rPr lang="en">
                <a:solidFill>
                  <a:schemeClr val="accent1"/>
                </a:solidFill>
              </a:rPr>
              <a:t>IS WORTH</a:t>
            </a:r>
            <a:r>
              <a:rPr lang="en">
                <a:solidFill>
                  <a:schemeClr val="dk1"/>
                </a:solidFill>
              </a:rPr>
              <a:t> A THOUSAND WORDS</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4"/>
          <p:cNvSpPr txBox="1">
            <a:spLocks noGrp="1"/>
          </p:cNvSpPr>
          <p:nvPr>
            <p:ph type="title"/>
          </p:nvPr>
        </p:nvSpPr>
        <p:spPr>
          <a:xfrm>
            <a:off x="1212725" y="2080700"/>
            <a:ext cx="5301900" cy="20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AWESOME</a:t>
            </a:r>
            <a:r>
              <a:rPr lang="en"/>
              <a:t>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5"/>
          <p:cNvSpPr/>
          <p:nvPr/>
        </p:nvSpPr>
        <p:spPr>
          <a:xfrm>
            <a:off x="0" y="1243617"/>
            <a:ext cx="9144000" cy="56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0" y="3189120"/>
            <a:ext cx="9144000" cy="56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AWARDS</a:t>
            </a:r>
            <a:endParaRPr/>
          </a:p>
        </p:txBody>
      </p:sp>
      <p:sp>
        <p:nvSpPr>
          <p:cNvPr id="659" name="Google Shape;659;p55"/>
          <p:cNvSpPr txBox="1">
            <a:spLocks noGrp="1"/>
          </p:cNvSpPr>
          <p:nvPr>
            <p:ph type="subTitle" idx="1"/>
          </p:nvPr>
        </p:nvSpPr>
        <p:spPr>
          <a:xfrm>
            <a:off x="1384075"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60" name="Google Shape;660;p55"/>
          <p:cNvSpPr txBox="1">
            <a:spLocks noGrp="1"/>
          </p:cNvSpPr>
          <p:nvPr>
            <p:ph type="subTitle" idx="2"/>
          </p:nvPr>
        </p:nvSpPr>
        <p:spPr>
          <a:xfrm>
            <a:off x="1384075"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661" name="Google Shape;661;p55"/>
          <p:cNvSpPr txBox="1">
            <a:spLocks noGrp="1"/>
          </p:cNvSpPr>
          <p:nvPr>
            <p:ph type="subTitle" idx="3"/>
          </p:nvPr>
        </p:nvSpPr>
        <p:spPr>
          <a:xfrm>
            <a:off x="3716100"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662" name="Google Shape;662;p55"/>
          <p:cNvSpPr txBox="1">
            <a:spLocks noGrp="1"/>
          </p:cNvSpPr>
          <p:nvPr>
            <p:ph type="subTitle" idx="4"/>
          </p:nvPr>
        </p:nvSpPr>
        <p:spPr>
          <a:xfrm>
            <a:off x="3716100"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663" name="Google Shape;663;p55"/>
          <p:cNvSpPr txBox="1">
            <a:spLocks noGrp="1"/>
          </p:cNvSpPr>
          <p:nvPr>
            <p:ph type="subTitle" idx="5"/>
          </p:nvPr>
        </p:nvSpPr>
        <p:spPr>
          <a:xfrm>
            <a:off x="6048125"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664" name="Google Shape;664;p55"/>
          <p:cNvSpPr txBox="1">
            <a:spLocks noGrp="1"/>
          </p:cNvSpPr>
          <p:nvPr>
            <p:ph type="subTitle" idx="6"/>
          </p:nvPr>
        </p:nvSpPr>
        <p:spPr>
          <a:xfrm>
            <a:off x="6048125"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665" name="Google Shape;665;p55"/>
          <p:cNvSpPr txBox="1">
            <a:spLocks noGrp="1"/>
          </p:cNvSpPr>
          <p:nvPr>
            <p:ph type="subTitle" idx="7"/>
          </p:nvPr>
        </p:nvSpPr>
        <p:spPr>
          <a:xfrm>
            <a:off x="1384075"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66" name="Google Shape;666;p55"/>
          <p:cNvSpPr txBox="1">
            <a:spLocks noGrp="1"/>
          </p:cNvSpPr>
          <p:nvPr>
            <p:ph type="subTitle" idx="8"/>
          </p:nvPr>
        </p:nvSpPr>
        <p:spPr>
          <a:xfrm>
            <a:off x="1384075"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 very cold place</a:t>
            </a:r>
            <a:endParaRPr/>
          </a:p>
          <a:p>
            <a:pPr marL="0" lvl="0" indent="0" algn="ctr" rtl="0">
              <a:spcBef>
                <a:spcPts val="0"/>
              </a:spcBef>
              <a:spcAft>
                <a:spcPts val="0"/>
              </a:spcAft>
              <a:buNone/>
            </a:pPr>
            <a:endParaRPr/>
          </a:p>
        </p:txBody>
      </p:sp>
      <p:sp>
        <p:nvSpPr>
          <p:cNvPr id="667" name="Google Shape;667;p55"/>
          <p:cNvSpPr txBox="1">
            <a:spLocks noGrp="1"/>
          </p:cNvSpPr>
          <p:nvPr>
            <p:ph type="subTitle" idx="9"/>
          </p:nvPr>
        </p:nvSpPr>
        <p:spPr>
          <a:xfrm>
            <a:off x="3716100"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68" name="Google Shape;668;p55"/>
          <p:cNvSpPr txBox="1">
            <a:spLocks noGrp="1"/>
          </p:cNvSpPr>
          <p:nvPr>
            <p:ph type="subTitle" idx="13"/>
          </p:nvPr>
        </p:nvSpPr>
        <p:spPr>
          <a:xfrm>
            <a:off x="3716100"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a:t>
            </a:r>
            <a:endParaRPr/>
          </a:p>
        </p:txBody>
      </p:sp>
      <p:sp>
        <p:nvSpPr>
          <p:cNvPr id="669" name="Google Shape;669;p55"/>
          <p:cNvSpPr txBox="1">
            <a:spLocks noGrp="1"/>
          </p:cNvSpPr>
          <p:nvPr>
            <p:ph type="subTitle" idx="14"/>
          </p:nvPr>
        </p:nvSpPr>
        <p:spPr>
          <a:xfrm>
            <a:off x="6048125"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70" name="Google Shape;670;p55"/>
          <p:cNvSpPr txBox="1">
            <a:spLocks noGrp="1"/>
          </p:cNvSpPr>
          <p:nvPr>
            <p:ph type="subTitle" idx="15"/>
          </p:nvPr>
        </p:nvSpPr>
        <p:spPr>
          <a:xfrm>
            <a:off x="6048125"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grpSp>
        <p:nvGrpSpPr>
          <p:cNvPr id="671" name="Google Shape;671;p55"/>
          <p:cNvGrpSpPr/>
          <p:nvPr/>
        </p:nvGrpSpPr>
        <p:grpSpPr>
          <a:xfrm>
            <a:off x="6784032" y="3304765"/>
            <a:ext cx="239986" cy="332109"/>
            <a:chOff x="7783885" y="1947565"/>
            <a:chExt cx="239986" cy="332109"/>
          </a:xfrm>
        </p:grpSpPr>
        <p:sp>
          <p:nvSpPr>
            <p:cNvPr id="672" name="Google Shape;672;p55"/>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6738079" y="1359275"/>
            <a:ext cx="331893" cy="332085"/>
            <a:chOff x="5939113" y="1215450"/>
            <a:chExt cx="331893" cy="332085"/>
          </a:xfrm>
        </p:grpSpPr>
        <p:sp>
          <p:nvSpPr>
            <p:cNvPr id="677" name="Google Shape;677;p55"/>
            <p:cNvSpPr/>
            <p:nvPr/>
          </p:nvSpPr>
          <p:spPr>
            <a:xfrm>
              <a:off x="5963394" y="1315703"/>
              <a:ext cx="151372" cy="176052"/>
            </a:xfrm>
            <a:custGeom>
              <a:avLst/>
              <a:gdLst/>
              <a:ahLst/>
              <a:cxnLst/>
              <a:rect l="l" t="t" r="r" b="b"/>
              <a:pathLst>
                <a:path w="6440" h="7490" extrusionOk="0">
                  <a:moveTo>
                    <a:pt x="6440" y="0"/>
                  </a:moveTo>
                  <a:lnTo>
                    <a:pt x="5612" y="832"/>
                  </a:lnTo>
                  <a:lnTo>
                    <a:pt x="606" y="5872"/>
                  </a:lnTo>
                  <a:lnTo>
                    <a:pt x="1" y="6483"/>
                  </a:lnTo>
                  <a:cubicBezTo>
                    <a:pt x="217" y="6837"/>
                    <a:pt x="469" y="7174"/>
                    <a:pt x="749" y="7490"/>
                  </a:cubicBezTo>
                  <a:lnTo>
                    <a:pt x="1339" y="6903"/>
                  </a:lnTo>
                  <a:lnTo>
                    <a:pt x="5612" y="2627"/>
                  </a:lnTo>
                  <a:lnTo>
                    <a:pt x="6440" y="1799"/>
                  </a:lnTo>
                  <a:lnTo>
                    <a:pt x="64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5939113" y="1215450"/>
              <a:ext cx="175653" cy="176429"/>
            </a:xfrm>
            <a:custGeom>
              <a:avLst/>
              <a:gdLst/>
              <a:ahLst/>
              <a:cxnLst/>
              <a:rect l="l" t="t" r="r" b="b"/>
              <a:pathLst>
                <a:path w="7473" h="7506" extrusionOk="0">
                  <a:moveTo>
                    <a:pt x="7060" y="1"/>
                  </a:moveTo>
                  <a:cubicBezTo>
                    <a:pt x="5175" y="1"/>
                    <a:pt x="3400" y="736"/>
                    <a:pt x="2067" y="2069"/>
                  </a:cubicBezTo>
                  <a:cubicBezTo>
                    <a:pt x="734" y="3404"/>
                    <a:pt x="1" y="5177"/>
                    <a:pt x="1" y="7064"/>
                  </a:cubicBezTo>
                  <a:cubicBezTo>
                    <a:pt x="1" y="7212"/>
                    <a:pt x="5" y="7358"/>
                    <a:pt x="14" y="7506"/>
                  </a:cubicBezTo>
                  <a:lnTo>
                    <a:pt x="840" y="6674"/>
                  </a:lnTo>
                  <a:lnTo>
                    <a:pt x="6636" y="842"/>
                  </a:lnTo>
                  <a:lnTo>
                    <a:pt x="74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5942709" y="1242999"/>
              <a:ext cx="172057" cy="207150"/>
            </a:xfrm>
            <a:custGeom>
              <a:avLst/>
              <a:gdLst/>
              <a:ahLst/>
              <a:cxnLst/>
              <a:rect l="l" t="t" r="r" b="b"/>
              <a:pathLst>
                <a:path w="7320" h="8813" extrusionOk="0">
                  <a:moveTo>
                    <a:pt x="7320" y="1"/>
                  </a:moveTo>
                  <a:lnTo>
                    <a:pt x="6492" y="835"/>
                  </a:lnTo>
                  <a:lnTo>
                    <a:pt x="720" y="6645"/>
                  </a:lnTo>
                  <a:lnTo>
                    <a:pt x="0" y="7369"/>
                  </a:lnTo>
                  <a:cubicBezTo>
                    <a:pt x="106" y="7868"/>
                    <a:pt x="265" y="8351"/>
                    <a:pt x="475" y="8813"/>
                  </a:cubicBezTo>
                  <a:lnTo>
                    <a:pt x="1106" y="8175"/>
                  </a:lnTo>
                  <a:lnTo>
                    <a:pt x="6492" y="2753"/>
                  </a:lnTo>
                  <a:lnTo>
                    <a:pt x="7320" y="1919"/>
                  </a:lnTo>
                  <a:lnTo>
                    <a:pt x="7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5"/>
            <p:cNvSpPr/>
            <p:nvPr/>
          </p:nvSpPr>
          <p:spPr>
            <a:xfrm>
              <a:off x="5994751" y="1371741"/>
              <a:ext cx="276254" cy="175794"/>
            </a:xfrm>
            <a:custGeom>
              <a:avLst/>
              <a:gdLst/>
              <a:ahLst/>
              <a:cxnLst/>
              <a:rect l="l" t="t" r="r" b="b"/>
              <a:pathLst>
                <a:path w="11753" h="7479" extrusionOk="0">
                  <a:moveTo>
                    <a:pt x="5691" y="0"/>
                  </a:moveTo>
                  <a:lnTo>
                    <a:pt x="4863" y="828"/>
                  </a:lnTo>
                  <a:lnTo>
                    <a:pt x="590" y="5104"/>
                  </a:lnTo>
                  <a:lnTo>
                    <a:pt x="0" y="5693"/>
                  </a:lnTo>
                  <a:cubicBezTo>
                    <a:pt x="1294" y="6848"/>
                    <a:pt x="2945" y="7479"/>
                    <a:pt x="4693" y="7479"/>
                  </a:cubicBezTo>
                  <a:cubicBezTo>
                    <a:pt x="6578" y="7479"/>
                    <a:pt x="8351" y="6744"/>
                    <a:pt x="9684" y="5411"/>
                  </a:cubicBezTo>
                  <a:cubicBezTo>
                    <a:pt x="11017" y="4075"/>
                    <a:pt x="11752" y="2303"/>
                    <a:pt x="11752" y="415"/>
                  </a:cubicBezTo>
                  <a:lnTo>
                    <a:pt x="11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5"/>
            <p:cNvSpPr/>
            <p:nvPr/>
          </p:nvSpPr>
          <p:spPr>
            <a:xfrm>
              <a:off x="6140699" y="1237546"/>
              <a:ext cx="106971" cy="19486"/>
            </a:xfrm>
            <a:custGeom>
              <a:avLst/>
              <a:gdLst/>
              <a:ahLst/>
              <a:cxnLst/>
              <a:rect l="l" t="t" r="r" b="b"/>
              <a:pathLst>
                <a:path w="4551" h="829" extrusionOk="0">
                  <a:moveTo>
                    <a:pt x="1" y="1"/>
                  </a:moveTo>
                  <a:lnTo>
                    <a:pt x="1" y="829"/>
                  </a:lnTo>
                  <a:lnTo>
                    <a:pt x="4550" y="829"/>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6140699" y="1282583"/>
              <a:ext cx="106971" cy="19486"/>
            </a:xfrm>
            <a:custGeom>
              <a:avLst/>
              <a:gdLst/>
              <a:ahLst/>
              <a:cxnLst/>
              <a:rect l="l" t="t" r="r" b="b"/>
              <a:pathLst>
                <a:path w="4551" h="829" extrusionOk="0">
                  <a:moveTo>
                    <a:pt x="1" y="1"/>
                  </a:moveTo>
                  <a:lnTo>
                    <a:pt x="1" y="829"/>
                  </a:lnTo>
                  <a:lnTo>
                    <a:pt x="4550" y="829"/>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5"/>
            <p:cNvSpPr/>
            <p:nvPr/>
          </p:nvSpPr>
          <p:spPr>
            <a:xfrm>
              <a:off x="6140699" y="1327268"/>
              <a:ext cx="106971" cy="19486"/>
            </a:xfrm>
            <a:custGeom>
              <a:avLst/>
              <a:gdLst/>
              <a:ahLst/>
              <a:cxnLst/>
              <a:rect l="l" t="t" r="r" b="b"/>
              <a:pathLst>
                <a:path w="4551" h="829" extrusionOk="0">
                  <a:moveTo>
                    <a:pt x="1" y="1"/>
                  </a:moveTo>
                  <a:lnTo>
                    <a:pt x="1" y="828"/>
                  </a:lnTo>
                  <a:lnTo>
                    <a:pt x="4550" y="828"/>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5"/>
          <p:cNvGrpSpPr/>
          <p:nvPr/>
        </p:nvGrpSpPr>
        <p:grpSpPr>
          <a:xfrm>
            <a:off x="4405961" y="1359272"/>
            <a:ext cx="332079" cy="332091"/>
            <a:chOff x="4619989" y="1215450"/>
            <a:chExt cx="332079" cy="332091"/>
          </a:xfrm>
        </p:grpSpPr>
        <p:sp>
          <p:nvSpPr>
            <p:cNvPr id="685" name="Google Shape;685;p55"/>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5"/>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55"/>
          <p:cNvGrpSpPr/>
          <p:nvPr/>
        </p:nvGrpSpPr>
        <p:grpSpPr>
          <a:xfrm>
            <a:off x="2073936" y="1359260"/>
            <a:ext cx="332079" cy="332114"/>
            <a:chOff x="1690794" y="1947565"/>
            <a:chExt cx="332079" cy="332114"/>
          </a:xfrm>
        </p:grpSpPr>
        <p:sp>
          <p:nvSpPr>
            <p:cNvPr id="690" name="Google Shape;690;p55"/>
            <p:cNvSpPr/>
            <p:nvPr/>
          </p:nvSpPr>
          <p:spPr>
            <a:xfrm>
              <a:off x="1749371" y="1997845"/>
              <a:ext cx="214930" cy="59914"/>
            </a:xfrm>
            <a:custGeom>
              <a:avLst/>
              <a:gdLst/>
              <a:ahLst/>
              <a:cxnLst/>
              <a:rect l="l" t="t" r="r" b="b"/>
              <a:pathLst>
                <a:path w="9144" h="2549" extrusionOk="0">
                  <a:moveTo>
                    <a:pt x="1" y="1"/>
                  </a:moveTo>
                  <a:lnTo>
                    <a:pt x="1" y="2548"/>
                  </a:lnTo>
                  <a:lnTo>
                    <a:pt x="829" y="2548"/>
                  </a:lnTo>
                  <a:lnTo>
                    <a:pt x="829" y="835"/>
                  </a:lnTo>
                  <a:lnTo>
                    <a:pt x="8316" y="835"/>
                  </a:lnTo>
                  <a:lnTo>
                    <a:pt x="8316" y="2548"/>
                  </a:lnTo>
                  <a:lnTo>
                    <a:pt x="9144" y="2548"/>
                  </a:lnTo>
                  <a:lnTo>
                    <a:pt x="9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1690794" y="1947565"/>
              <a:ext cx="332079" cy="306881"/>
            </a:xfrm>
            <a:custGeom>
              <a:avLst/>
              <a:gdLst/>
              <a:ahLst/>
              <a:cxnLst/>
              <a:rect l="l" t="t" r="r" b="b"/>
              <a:pathLst>
                <a:path w="14128" h="13056" extrusionOk="0">
                  <a:moveTo>
                    <a:pt x="1" y="1"/>
                  </a:moveTo>
                  <a:lnTo>
                    <a:pt x="1" y="13055"/>
                  </a:lnTo>
                  <a:lnTo>
                    <a:pt x="3321" y="13055"/>
                  </a:lnTo>
                  <a:lnTo>
                    <a:pt x="3321" y="5515"/>
                  </a:lnTo>
                  <a:lnTo>
                    <a:pt x="1665" y="5515"/>
                  </a:lnTo>
                  <a:lnTo>
                    <a:pt x="1665" y="1312"/>
                  </a:lnTo>
                  <a:lnTo>
                    <a:pt x="12464" y="1312"/>
                  </a:lnTo>
                  <a:lnTo>
                    <a:pt x="12464" y="5515"/>
                  </a:lnTo>
                  <a:lnTo>
                    <a:pt x="10808" y="5515"/>
                  </a:lnTo>
                  <a:lnTo>
                    <a:pt x="10808" y="13055"/>
                  </a:lnTo>
                  <a:lnTo>
                    <a:pt x="14128" y="1305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1898187" y="2036935"/>
              <a:ext cx="27219" cy="26161"/>
            </a:xfrm>
            <a:custGeom>
              <a:avLst/>
              <a:gdLst/>
              <a:ahLst/>
              <a:cxnLst/>
              <a:rect l="l" t="t" r="r" b="b"/>
              <a:pathLst>
                <a:path w="1158" h="1113" extrusionOk="0">
                  <a:moveTo>
                    <a:pt x="1" y="0"/>
                  </a:moveTo>
                  <a:cubicBezTo>
                    <a:pt x="1" y="614"/>
                    <a:pt x="519" y="1113"/>
                    <a:pt x="1157" y="1113"/>
                  </a:cubicBezTo>
                  <a:lnTo>
                    <a:pt x="1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5"/>
            <p:cNvSpPr/>
            <p:nvPr/>
          </p:nvSpPr>
          <p:spPr>
            <a:xfrm>
              <a:off x="1788297" y="2036935"/>
              <a:ext cx="27148" cy="26161"/>
            </a:xfrm>
            <a:custGeom>
              <a:avLst/>
              <a:gdLst/>
              <a:ahLst/>
              <a:cxnLst/>
              <a:rect l="l" t="t" r="r" b="b"/>
              <a:pathLst>
                <a:path w="1155" h="1113" extrusionOk="0">
                  <a:moveTo>
                    <a:pt x="0" y="0"/>
                  </a:moveTo>
                  <a:lnTo>
                    <a:pt x="0" y="1113"/>
                  </a:lnTo>
                  <a:cubicBezTo>
                    <a:pt x="636" y="1113"/>
                    <a:pt x="1155" y="614"/>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5"/>
            <p:cNvSpPr/>
            <p:nvPr/>
          </p:nvSpPr>
          <p:spPr>
            <a:xfrm>
              <a:off x="1788297" y="2253495"/>
              <a:ext cx="27148" cy="26185"/>
            </a:xfrm>
            <a:custGeom>
              <a:avLst/>
              <a:gdLst/>
              <a:ahLst/>
              <a:cxnLst/>
              <a:rect l="l" t="t" r="r" b="b"/>
              <a:pathLst>
                <a:path w="1155" h="1114" extrusionOk="0">
                  <a:moveTo>
                    <a:pt x="0" y="1"/>
                  </a:moveTo>
                  <a:lnTo>
                    <a:pt x="0" y="1113"/>
                  </a:lnTo>
                  <a:lnTo>
                    <a:pt x="1155" y="1113"/>
                  </a:lnTo>
                  <a:cubicBezTo>
                    <a:pt x="1155" y="500"/>
                    <a:pt x="63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1898187" y="2253495"/>
              <a:ext cx="27219" cy="26185"/>
            </a:xfrm>
            <a:custGeom>
              <a:avLst/>
              <a:gdLst/>
              <a:ahLst/>
              <a:cxnLst/>
              <a:rect l="l" t="t" r="r" b="b"/>
              <a:pathLst>
                <a:path w="1158" h="1114" extrusionOk="0">
                  <a:moveTo>
                    <a:pt x="1157" y="1"/>
                  </a:moveTo>
                  <a:cubicBezTo>
                    <a:pt x="519" y="1"/>
                    <a:pt x="1" y="500"/>
                    <a:pt x="1" y="1113"/>
                  </a:cubicBezTo>
                  <a:lnTo>
                    <a:pt x="1157" y="1113"/>
                  </a:lnTo>
                  <a:lnTo>
                    <a:pt x="11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1847085" y="2148165"/>
              <a:ext cx="19533" cy="20261"/>
            </a:xfrm>
            <a:custGeom>
              <a:avLst/>
              <a:gdLst/>
              <a:ahLst/>
              <a:cxnLst/>
              <a:rect l="l" t="t" r="r" b="b"/>
              <a:pathLst>
                <a:path w="831" h="862" extrusionOk="0">
                  <a:moveTo>
                    <a:pt x="415" y="1"/>
                  </a:moveTo>
                  <a:cubicBezTo>
                    <a:pt x="186" y="1"/>
                    <a:pt x="0" y="193"/>
                    <a:pt x="0" y="431"/>
                  </a:cubicBezTo>
                  <a:cubicBezTo>
                    <a:pt x="0" y="670"/>
                    <a:pt x="186" y="862"/>
                    <a:pt x="415" y="862"/>
                  </a:cubicBezTo>
                  <a:cubicBezTo>
                    <a:pt x="643" y="862"/>
                    <a:pt x="830" y="670"/>
                    <a:pt x="830" y="431"/>
                  </a:cubicBezTo>
                  <a:cubicBezTo>
                    <a:pt x="830" y="193"/>
                    <a:pt x="643"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1788297" y="2036935"/>
              <a:ext cx="137105" cy="242736"/>
            </a:xfrm>
            <a:custGeom>
              <a:avLst/>
              <a:gdLst/>
              <a:ahLst/>
              <a:cxnLst/>
              <a:rect l="l" t="t" r="r" b="b"/>
              <a:pathLst>
                <a:path w="5833" h="10327" extrusionOk="0">
                  <a:moveTo>
                    <a:pt x="3329" y="2218"/>
                  </a:moveTo>
                  <a:lnTo>
                    <a:pt x="3329" y="3062"/>
                  </a:lnTo>
                  <a:lnTo>
                    <a:pt x="2501" y="3062"/>
                  </a:lnTo>
                  <a:lnTo>
                    <a:pt x="2501" y="2218"/>
                  </a:lnTo>
                  <a:close/>
                  <a:moveTo>
                    <a:pt x="2916" y="3905"/>
                  </a:moveTo>
                  <a:cubicBezTo>
                    <a:pt x="3601" y="3905"/>
                    <a:pt x="4159" y="4470"/>
                    <a:pt x="4159" y="5163"/>
                  </a:cubicBezTo>
                  <a:cubicBezTo>
                    <a:pt x="4159" y="5856"/>
                    <a:pt x="3601" y="6421"/>
                    <a:pt x="2916" y="6421"/>
                  </a:cubicBezTo>
                  <a:cubicBezTo>
                    <a:pt x="2232" y="6421"/>
                    <a:pt x="1673" y="5856"/>
                    <a:pt x="1673" y="5163"/>
                  </a:cubicBezTo>
                  <a:cubicBezTo>
                    <a:pt x="1673" y="4470"/>
                    <a:pt x="2232" y="3905"/>
                    <a:pt x="2916" y="3905"/>
                  </a:cubicBezTo>
                  <a:close/>
                  <a:moveTo>
                    <a:pt x="3329" y="7265"/>
                  </a:moveTo>
                  <a:lnTo>
                    <a:pt x="3329" y="8108"/>
                  </a:lnTo>
                  <a:lnTo>
                    <a:pt x="2501" y="8108"/>
                  </a:lnTo>
                  <a:lnTo>
                    <a:pt x="2501" y="7265"/>
                  </a:lnTo>
                  <a:close/>
                  <a:moveTo>
                    <a:pt x="1983" y="0"/>
                  </a:moveTo>
                  <a:cubicBezTo>
                    <a:pt x="1983" y="534"/>
                    <a:pt x="1760" y="1020"/>
                    <a:pt x="1402" y="1371"/>
                  </a:cubicBezTo>
                  <a:cubicBezTo>
                    <a:pt x="1042" y="1724"/>
                    <a:pt x="548" y="1940"/>
                    <a:pt x="0" y="1940"/>
                  </a:cubicBezTo>
                  <a:lnTo>
                    <a:pt x="0" y="8386"/>
                  </a:lnTo>
                  <a:cubicBezTo>
                    <a:pt x="1093" y="8386"/>
                    <a:pt x="1983" y="9256"/>
                    <a:pt x="1983" y="10326"/>
                  </a:cubicBezTo>
                  <a:lnTo>
                    <a:pt x="3848" y="10326"/>
                  </a:lnTo>
                  <a:cubicBezTo>
                    <a:pt x="3848" y="9256"/>
                    <a:pt x="4737" y="8386"/>
                    <a:pt x="5832" y="8386"/>
                  </a:cubicBezTo>
                  <a:lnTo>
                    <a:pt x="5832" y="1940"/>
                  </a:lnTo>
                  <a:cubicBezTo>
                    <a:pt x="4737" y="1940"/>
                    <a:pt x="3848" y="107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55"/>
          <p:cNvGrpSpPr/>
          <p:nvPr/>
        </p:nvGrpSpPr>
        <p:grpSpPr>
          <a:xfrm>
            <a:off x="4405949" y="3304781"/>
            <a:ext cx="332102" cy="332079"/>
            <a:chOff x="7737861" y="3411820"/>
            <a:chExt cx="332102" cy="332079"/>
          </a:xfrm>
        </p:grpSpPr>
        <p:sp>
          <p:nvSpPr>
            <p:cNvPr id="699" name="Google Shape;699;p55"/>
            <p:cNvSpPr/>
            <p:nvPr/>
          </p:nvSpPr>
          <p:spPr>
            <a:xfrm>
              <a:off x="7815030" y="3488966"/>
              <a:ext cx="177721" cy="177745"/>
            </a:xfrm>
            <a:custGeom>
              <a:avLst/>
              <a:gdLst/>
              <a:ahLst/>
              <a:cxnLst/>
              <a:rect l="l" t="t" r="r" b="b"/>
              <a:pathLst>
                <a:path w="7561" h="7562" extrusionOk="0">
                  <a:moveTo>
                    <a:pt x="4181" y="886"/>
                  </a:moveTo>
                  <a:lnTo>
                    <a:pt x="4181" y="1394"/>
                  </a:lnTo>
                  <a:cubicBezTo>
                    <a:pt x="4821" y="1559"/>
                    <a:pt x="5293" y="2096"/>
                    <a:pt x="5293" y="2729"/>
                  </a:cubicBezTo>
                  <a:lnTo>
                    <a:pt x="4466" y="2729"/>
                  </a:lnTo>
                  <a:cubicBezTo>
                    <a:pt x="4466" y="2422"/>
                    <a:pt x="4152" y="2171"/>
                    <a:pt x="3766" y="2171"/>
                  </a:cubicBezTo>
                  <a:cubicBezTo>
                    <a:pt x="3382" y="2171"/>
                    <a:pt x="3068" y="2422"/>
                    <a:pt x="3068" y="2729"/>
                  </a:cubicBezTo>
                  <a:cubicBezTo>
                    <a:pt x="3068" y="3038"/>
                    <a:pt x="3382" y="3290"/>
                    <a:pt x="3766" y="3290"/>
                  </a:cubicBezTo>
                  <a:cubicBezTo>
                    <a:pt x="4609" y="3290"/>
                    <a:pt x="5293" y="3912"/>
                    <a:pt x="5293" y="4678"/>
                  </a:cubicBezTo>
                  <a:cubicBezTo>
                    <a:pt x="5293" y="5312"/>
                    <a:pt x="4821" y="5848"/>
                    <a:pt x="4181" y="6014"/>
                  </a:cubicBezTo>
                  <a:lnTo>
                    <a:pt x="4181" y="6524"/>
                  </a:lnTo>
                  <a:lnTo>
                    <a:pt x="3353" y="6524"/>
                  </a:lnTo>
                  <a:lnTo>
                    <a:pt x="3353" y="6014"/>
                  </a:lnTo>
                  <a:cubicBezTo>
                    <a:pt x="2711" y="5848"/>
                    <a:pt x="2241" y="5312"/>
                    <a:pt x="2241" y="4678"/>
                  </a:cubicBezTo>
                  <a:lnTo>
                    <a:pt x="3068" y="4678"/>
                  </a:lnTo>
                  <a:cubicBezTo>
                    <a:pt x="3068" y="4987"/>
                    <a:pt x="3382" y="5237"/>
                    <a:pt x="3766" y="5237"/>
                  </a:cubicBezTo>
                  <a:cubicBezTo>
                    <a:pt x="4152" y="5237"/>
                    <a:pt x="4466" y="4987"/>
                    <a:pt x="4466" y="4678"/>
                  </a:cubicBezTo>
                  <a:cubicBezTo>
                    <a:pt x="4466" y="4369"/>
                    <a:pt x="4152" y="4118"/>
                    <a:pt x="3766" y="4118"/>
                  </a:cubicBezTo>
                  <a:cubicBezTo>
                    <a:pt x="2925" y="4118"/>
                    <a:pt x="2241" y="3495"/>
                    <a:pt x="2241" y="2729"/>
                  </a:cubicBezTo>
                  <a:cubicBezTo>
                    <a:pt x="2241" y="2096"/>
                    <a:pt x="2711" y="1559"/>
                    <a:pt x="3353" y="1394"/>
                  </a:cubicBezTo>
                  <a:lnTo>
                    <a:pt x="3353" y="886"/>
                  </a:lnTo>
                  <a:close/>
                  <a:moveTo>
                    <a:pt x="3781" y="1"/>
                  </a:moveTo>
                  <a:cubicBezTo>
                    <a:pt x="1695" y="1"/>
                    <a:pt x="0" y="1698"/>
                    <a:pt x="0" y="3782"/>
                  </a:cubicBezTo>
                  <a:cubicBezTo>
                    <a:pt x="0" y="5866"/>
                    <a:pt x="1695" y="7561"/>
                    <a:pt x="3781" y="7561"/>
                  </a:cubicBezTo>
                  <a:cubicBezTo>
                    <a:pt x="5865" y="7561"/>
                    <a:pt x="7560" y="5866"/>
                    <a:pt x="7560" y="3782"/>
                  </a:cubicBezTo>
                  <a:cubicBezTo>
                    <a:pt x="7560" y="1698"/>
                    <a:pt x="5865" y="1"/>
                    <a:pt x="3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7737861" y="3411820"/>
              <a:ext cx="332102" cy="332079"/>
            </a:xfrm>
            <a:custGeom>
              <a:avLst/>
              <a:gdLst/>
              <a:ahLst/>
              <a:cxnLst/>
              <a:rect l="l" t="t" r="r" b="b"/>
              <a:pathLst>
                <a:path w="14129" h="14128" extrusionOk="0">
                  <a:moveTo>
                    <a:pt x="7064" y="0"/>
                  </a:moveTo>
                  <a:cubicBezTo>
                    <a:pt x="5327" y="0"/>
                    <a:pt x="3687" y="623"/>
                    <a:pt x="2396" y="1762"/>
                  </a:cubicBezTo>
                  <a:lnTo>
                    <a:pt x="4140" y="3506"/>
                  </a:lnTo>
                  <a:cubicBezTo>
                    <a:pt x="4936" y="2850"/>
                    <a:pt x="5954" y="2455"/>
                    <a:pt x="7064" y="2455"/>
                  </a:cubicBezTo>
                  <a:cubicBezTo>
                    <a:pt x="8173" y="2455"/>
                    <a:pt x="9192" y="2850"/>
                    <a:pt x="9989" y="3506"/>
                  </a:cubicBezTo>
                  <a:lnTo>
                    <a:pt x="11733" y="1762"/>
                  </a:lnTo>
                  <a:cubicBezTo>
                    <a:pt x="10442" y="623"/>
                    <a:pt x="8799" y="0"/>
                    <a:pt x="7064" y="0"/>
                  </a:cubicBezTo>
                  <a:close/>
                  <a:moveTo>
                    <a:pt x="1762" y="2395"/>
                  </a:moveTo>
                  <a:cubicBezTo>
                    <a:pt x="623" y="3687"/>
                    <a:pt x="1" y="5327"/>
                    <a:pt x="1" y="7064"/>
                  </a:cubicBezTo>
                  <a:cubicBezTo>
                    <a:pt x="1" y="8801"/>
                    <a:pt x="623" y="10441"/>
                    <a:pt x="1762" y="11733"/>
                  </a:cubicBezTo>
                  <a:lnTo>
                    <a:pt x="3506" y="9989"/>
                  </a:lnTo>
                  <a:cubicBezTo>
                    <a:pt x="2850" y="9192"/>
                    <a:pt x="2455" y="8172"/>
                    <a:pt x="2455" y="7064"/>
                  </a:cubicBezTo>
                  <a:cubicBezTo>
                    <a:pt x="2455" y="5954"/>
                    <a:pt x="2850" y="4936"/>
                    <a:pt x="3506" y="4139"/>
                  </a:cubicBezTo>
                  <a:lnTo>
                    <a:pt x="1762" y="2395"/>
                  </a:lnTo>
                  <a:close/>
                  <a:moveTo>
                    <a:pt x="12367" y="2395"/>
                  </a:moveTo>
                  <a:lnTo>
                    <a:pt x="10623" y="4139"/>
                  </a:lnTo>
                  <a:cubicBezTo>
                    <a:pt x="11278" y="4936"/>
                    <a:pt x="11671" y="5954"/>
                    <a:pt x="11671" y="7064"/>
                  </a:cubicBezTo>
                  <a:cubicBezTo>
                    <a:pt x="11671" y="8172"/>
                    <a:pt x="11278" y="9192"/>
                    <a:pt x="10623" y="9989"/>
                  </a:cubicBezTo>
                  <a:lnTo>
                    <a:pt x="12367" y="11733"/>
                  </a:lnTo>
                  <a:cubicBezTo>
                    <a:pt x="13506" y="10441"/>
                    <a:pt x="14128" y="8801"/>
                    <a:pt x="14128" y="7064"/>
                  </a:cubicBezTo>
                  <a:cubicBezTo>
                    <a:pt x="14128" y="5327"/>
                    <a:pt x="13506" y="3687"/>
                    <a:pt x="12367" y="2395"/>
                  </a:cubicBezTo>
                  <a:close/>
                  <a:moveTo>
                    <a:pt x="4140" y="10622"/>
                  </a:moveTo>
                  <a:lnTo>
                    <a:pt x="2396" y="12366"/>
                  </a:lnTo>
                  <a:cubicBezTo>
                    <a:pt x="3687" y="13505"/>
                    <a:pt x="5327" y="14128"/>
                    <a:pt x="7064" y="14128"/>
                  </a:cubicBezTo>
                  <a:cubicBezTo>
                    <a:pt x="8799" y="14128"/>
                    <a:pt x="10442" y="13505"/>
                    <a:pt x="11733" y="12366"/>
                  </a:cubicBezTo>
                  <a:lnTo>
                    <a:pt x="9989" y="10622"/>
                  </a:lnTo>
                  <a:cubicBezTo>
                    <a:pt x="9192" y="11278"/>
                    <a:pt x="8173" y="11671"/>
                    <a:pt x="7064" y="11671"/>
                  </a:cubicBezTo>
                  <a:cubicBezTo>
                    <a:pt x="5954" y="11671"/>
                    <a:pt x="4936" y="11278"/>
                    <a:pt x="4140" y="106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5"/>
          <p:cNvGrpSpPr/>
          <p:nvPr/>
        </p:nvGrpSpPr>
        <p:grpSpPr>
          <a:xfrm>
            <a:off x="2073936" y="3304775"/>
            <a:ext cx="332079" cy="332090"/>
            <a:chOff x="5939019" y="2679704"/>
            <a:chExt cx="332079" cy="332090"/>
          </a:xfrm>
        </p:grpSpPr>
        <p:sp>
          <p:nvSpPr>
            <p:cNvPr id="702" name="Google Shape;702;p55"/>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6"/>
          <p:cNvSpPr txBox="1">
            <a:spLocks noGrp="1"/>
          </p:cNvSpPr>
          <p:nvPr>
            <p:ph type="title"/>
          </p:nvPr>
        </p:nvSpPr>
        <p:spPr>
          <a:xfrm>
            <a:off x="613535" y="2142900"/>
            <a:ext cx="2674500" cy="8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PARTNERS</a:t>
            </a:r>
            <a:endParaRPr>
              <a:solidFill>
                <a:schemeClr val="accent1"/>
              </a:solidFill>
            </a:endParaRPr>
          </a:p>
        </p:txBody>
      </p:sp>
      <p:sp>
        <p:nvSpPr>
          <p:cNvPr id="711" name="Google Shape;711;p56"/>
          <p:cNvSpPr txBox="1">
            <a:spLocks noGrp="1"/>
          </p:cNvSpPr>
          <p:nvPr>
            <p:ph type="subTitle" idx="1"/>
          </p:nvPr>
        </p:nvSpPr>
        <p:spPr>
          <a:xfrm>
            <a:off x="4220569" y="1243580"/>
            <a:ext cx="18192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MARS</a:t>
            </a:r>
            <a:endParaRPr>
              <a:solidFill>
                <a:schemeClr val="dk1"/>
              </a:solidFill>
            </a:endParaRPr>
          </a:p>
        </p:txBody>
      </p:sp>
      <p:sp>
        <p:nvSpPr>
          <p:cNvPr id="712" name="Google Shape;712;p56"/>
          <p:cNvSpPr txBox="1">
            <a:spLocks noGrp="1"/>
          </p:cNvSpPr>
          <p:nvPr>
            <p:ph type="subTitle" idx="2"/>
          </p:nvPr>
        </p:nvSpPr>
        <p:spPr>
          <a:xfrm>
            <a:off x="4220604" y="1552679"/>
            <a:ext cx="18192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This planet is full of iron oxide dust</a:t>
            </a:r>
            <a:endParaRPr>
              <a:solidFill>
                <a:schemeClr val="dk1"/>
              </a:solidFill>
            </a:endParaRPr>
          </a:p>
        </p:txBody>
      </p:sp>
      <p:sp>
        <p:nvSpPr>
          <p:cNvPr id="713" name="Google Shape;713;p56"/>
          <p:cNvSpPr txBox="1">
            <a:spLocks noGrp="1"/>
          </p:cNvSpPr>
          <p:nvPr>
            <p:ph type="subTitle" idx="3"/>
          </p:nvPr>
        </p:nvSpPr>
        <p:spPr>
          <a:xfrm>
            <a:off x="4220569" y="3309648"/>
            <a:ext cx="18192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a:t>
            </a:r>
            <a:endParaRPr>
              <a:solidFill>
                <a:schemeClr val="dk1"/>
              </a:solidFill>
            </a:endParaRPr>
          </a:p>
        </p:txBody>
      </p:sp>
      <p:sp>
        <p:nvSpPr>
          <p:cNvPr id="714" name="Google Shape;714;p56"/>
          <p:cNvSpPr txBox="1">
            <a:spLocks noGrp="1"/>
          </p:cNvSpPr>
          <p:nvPr>
            <p:ph type="subTitle" idx="4"/>
          </p:nvPr>
        </p:nvSpPr>
        <p:spPr>
          <a:xfrm>
            <a:off x="4220504" y="3618930"/>
            <a:ext cx="18192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 is the smallest one</a:t>
            </a:r>
            <a:endParaRPr>
              <a:solidFill>
                <a:schemeClr val="dk1"/>
              </a:solidFill>
            </a:endParaRPr>
          </a:p>
        </p:txBody>
      </p:sp>
      <p:sp>
        <p:nvSpPr>
          <p:cNvPr id="715" name="Google Shape;715;p56"/>
          <p:cNvSpPr txBox="1">
            <a:spLocks noGrp="1"/>
          </p:cNvSpPr>
          <p:nvPr>
            <p:ph type="subTitle" idx="5"/>
          </p:nvPr>
        </p:nvSpPr>
        <p:spPr>
          <a:xfrm>
            <a:off x="6757583" y="1243580"/>
            <a:ext cx="20106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SATURN</a:t>
            </a:r>
            <a:endParaRPr>
              <a:solidFill>
                <a:schemeClr val="dk1"/>
              </a:solidFill>
            </a:endParaRPr>
          </a:p>
        </p:txBody>
      </p:sp>
      <p:sp>
        <p:nvSpPr>
          <p:cNvPr id="716" name="Google Shape;716;p56"/>
          <p:cNvSpPr txBox="1">
            <a:spLocks noGrp="1"/>
          </p:cNvSpPr>
          <p:nvPr>
            <p:ph type="subTitle" idx="6"/>
          </p:nvPr>
        </p:nvSpPr>
        <p:spPr>
          <a:xfrm>
            <a:off x="6757584" y="1552679"/>
            <a:ext cx="20106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Saturn is the ringed one</a:t>
            </a:r>
            <a:endParaRPr>
              <a:solidFill>
                <a:schemeClr val="dk1"/>
              </a:solidFill>
            </a:endParaRPr>
          </a:p>
        </p:txBody>
      </p:sp>
      <p:sp>
        <p:nvSpPr>
          <p:cNvPr id="717" name="Google Shape;717;p56"/>
          <p:cNvSpPr txBox="1">
            <a:spLocks noGrp="1"/>
          </p:cNvSpPr>
          <p:nvPr>
            <p:ph type="subTitle" idx="7"/>
          </p:nvPr>
        </p:nvSpPr>
        <p:spPr>
          <a:xfrm>
            <a:off x="6757583" y="3309647"/>
            <a:ext cx="20106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VENUS</a:t>
            </a:r>
            <a:endParaRPr>
              <a:solidFill>
                <a:schemeClr val="dk1"/>
              </a:solidFill>
            </a:endParaRPr>
          </a:p>
        </p:txBody>
      </p:sp>
      <p:sp>
        <p:nvSpPr>
          <p:cNvPr id="718" name="Google Shape;718;p56"/>
          <p:cNvSpPr txBox="1">
            <a:spLocks noGrp="1"/>
          </p:cNvSpPr>
          <p:nvPr>
            <p:ph type="subTitle" idx="8"/>
          </p:nvPr>
        </p:nvSpPr>
        <p:spPr>
          <a:xfrm>
            <a:off x="6757581" y="3618930"/>
            <a:ext cx="20106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Venus is the second planet</a:t>
            </a:r>
            <a:endParaRPr>
              <a:solidFill>
                <a:schemeClr val="dk1"/>
              </a:solidFill>
            </a:endParaRPr>
          </a:p>
        </p:txBody>
      </p:sp>
      <p:cxnSp>
        <p:nvCxnSpPr>
          <p:cNvPr id="719" name="Google Shape;719;p56"/>
          <p:cNvCxnSpPr/>
          <p:nvPr/>
        </p:nvCxnSpPr>
        <p:spPr>
          <a:xfrm>
            <a:off x="4582729" y="2549225"/>
            <a:ext cx="1094700" cy="0"/>
          </a:xfrm>
          <a:prstGeom prst="straightConnector1">
            <a:avLst/>
          </a:prstGeom>
          <a:noFill/>
          <a:ln w="9525" cap="flat" cmpd="sng">
            <a:solidFill>
              <a:schemeClr val="dk1"/>
            </a:solidFill>
            <a:prstDash val="solid"/>
            <a:round/>
            <a:headEnd type="none" w="med" len="med"/>
            <a:tailEnd type="none" w="med" len="med"/>
          </a:ln>
        </p:spPr>
      </p:cxnSp>
      <p:cxnSp>
        <p:nvCxnSpPr>
          <p:cNvPr id="720" name="Google Shape;720;p56"/>
          <p:cNvCxnSpPr/>
          <p:nvPr/>
        </p:nvCxnSpPr>
        <p:spPr>
          <a:xfrm>
            <a:off x="7215529" y="2549225"/>
            <a:ext cx="1094700" cy="0"/>
          </a:xfrm>
          <a:prstGeom prst="straightConnector1">
            <a:avLst/>
          </a:prstGeom>
          <a:noFill/>
          <a:ln w="9525" cap="flat" cmpd="sng">
            <a:solidFill>
              <a:schemeClr val="dk1"/>
            </a:solidFill>
            <a:prstDash val="solid"/>
            <a:round/>
            <a:headEnd type="none" w="med" len="med"/>
            <a:tailEnd type="none" w="med" len="med"/>
          </a:ln>
        </p:spPr>
      </p:cxnSp>
      <p:grpSp>
        <p:nvGrpSpPr>
          <p:cNvPr id="721" name="Google Shape;721;p56"/>
          <p:cNvGrpSpPr/>
          <p:nvPr/>
        </p:nvGrpSpPr>
        <p:grpSpPr>
          <a:xfrm>
            <a:off x="4964152" y="2937707"/>
            <a:ext cx="332112" cy="332086"/>
            <a:chOff x="7737861" y="1215450"/>
            <a:chExt cx="332112" cy="332086"/>
          </a:xfrm>
        </p:grpSpPr>
        <p:sp>
          <p:nvSpPr>
            <p:cNvPr id="722" name="Google Shape;722;p56"/>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6"/>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6"/>
          <p:cNvGrpSpPr/>
          <p:nvPr/>
        </p:nvGrpSpPr>
        <p:grpSpPr>
          <a:xfrm>
            <a:off x="7596835" y="2937699"/>
            <a:ext cx="332079" cy="332090"/>
            <a:chOff x="5939019" y="2679704"/>
            <a:chExt cx="332079" cy="332090"/>
          </a:xfrm>
        </p:grpSpPr>
        <p:sp>
          <p:nvSpPr>
            <p:cNvPr id="732" name="Google Shape;732;p56"/>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6"/>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6"/>
          <p:cNvGrpSpPr/>
          <p:nvPr/>
        </p:nvGrpSpPr>
        <p:grpSpPr>
          <a:xfrm>
            <a:off x="7620591" y="857984"/>
            <a:ext cx="284561" cy="332088"/>
            <a:chOff x="5349539" y="2679704"/>
            <a:chExt cx="284561" cy="332088"/>
          </a:xfrm>
        </p:grpSpPr>
        <p:sp>
          <p:nvSpPr>
            <p:cNvPr id="737" name="Google Shape;737;p56"/>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6"/>
          <p:cNvGrpSpPr/>
          <p:nvPr/>
        </p:nvGrpSpPr>
        <p:grpSpPr>
          <a:xfrm>
            <a:off x="5010200" y="857970"/>
            <a:ext cx="239992" cy="332113"/>
            <a:chOff x="1254171" y="1947565"/>
            <a:chExt cx="239992" cy="332113"/>
          </a:xfrm>
        </p:grpSpPr>
        <p:sp>
          <p:nvSpPr>
            <p:cNvPr id="748" name="Google Shape;748;p56"/>
            <p:cNvSpPr/>
            <p:nvPr/>
          </p:nvSpPr>
          <p:spPr>
            <a:xfrm>
              <a:off x="1254171" y="2128396"/>
              <a:ext cx="72137" cy="151278"/>
            </a:xfrm>
            <a:custGeom>
              <a:avLst/>
              <a:gdLst/>
              <a:ahLst/>
              <a:cxnLst/>
              <a:rect l="l" t="t" r="r" b="b"/>
              <a:pathLst>
                <a:path w="3069" h="6436" extrusionOk="0">
                  <a:moveTo>
                    <a:pt x="1886" y="1"/>
                  </a:moveTo>
                  <a:cubicBezTo>
                    <a:pt x="782" y="438"/>
                    <a:pt x="0" y="1517"/>
                    <a:pt x="0" y="2778"/>
                  </a:cubicBezTo>
                  <a:lnTo>
                    <a:pt x="0" y="6435"/>
                  </a:lnTo>
                  <a:lnTo>
                    <a:pt x="3069" y="6435"/>
                  </a:lnTo>
                  <a:cubicBezTo>
                    <a:pt x="2173" y="3956"/>
                    <a:pt x="2186" y="1144"/>
                    <a:pt x="2206" y="444"/>
                  </a:cubicBezTo>
                  <a:cubicBezTo>
                    <a:pt x="2089" y="305"/>
                    <a:pt x="1981" y="155"/>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1421980" y="2128396"/>
              <a:ext cx="72184" cy="151278"/>
            </a:xfrm>
            <a:custGeom>
              <a:avLst/>
              <a:gdLst/>
              <a:ahLst/>
              <a:cxnLst/>
              <a:rect l="l" t="t" r="r" b="b"/>
              <a:pathLst>
                <a:path w="3071" h="6436" extrusionOk="0">
                  <a:moveTo>
                    <a:pt x="1186" y="1"/>
                  </a:moveTo>
                  <a:cubicBezTo>
                    <a:pt x="1088" y="155"/>
                    <a:pt x="983" y="305"/>
                    <a:pt x="863" y="444"/>
                  </a:cubicBezTo>
                  <a:cubicBezTo>
                    <a:pt x="883" y="1146"/>
                    <a:pt x="896" y="3956"/>
                    <a:pt x="0" y="6435"/>
                  </a:cubicBezTo>
                  <a:lnTo>
                    <a:pt x="3071" y="6435"/>
                  </a:lnTo>
                  <a:lnTo>
                    <a:pt x="3071" y="2778"/>
                  </a:lnTo>
                  <a:cubicBezTo>
                    <a:pt x="3071" y="1519"/>
                    <a:pt x="2289" y="438"/>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1399132" y="2156157"/>
              <a:ext cx="23693" cy="108523"/>
            </a:xfrm>
            <a:custGeom>
              <a:avLst/>
              <a:gdLst/>
              <a:ahLst/>
              <a:cxnLst/>
              <a:rect l="l" t="t" r="r" b="b"/>
              <a:pathLst>
                <a:path w="1008" h="4617" extrusionOk="0">
                  <a:moveTo>
                    <a:pt x="1008" y="1"/>
                  </a:moveTo>
                  <a:lnTo>
                    <a:pt x="1008" y="1"/>
                  </a:lnTo>
                  <a:cubicBezTo>
                    <a:pt x="899" y="71"/>
                    <a:pt x="789" y="137"/>
                    <a:pt x="674" y="197"/>
                  </a:cubicBezTo>
                  <a:lnTo>
                    <a:pt x="1" y="2252"/>
                  </a:lnTo>
                  <a:lnTo>
                    <a:pt x="317" y="4616"/>
                  </a:lnTo>
                  <a:cubicBezTo>
                    <a:pt x="862" y="2908"/>
                    <a:pt x="985" y="1054"/>
                    <a:pt x="1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1355552" y="2168780"/>
              <a:ext cx="36292" cy="29687"/>
            </a:xfrm>
            <a:custGeom>
              <a:avLst/>
              <a:gdLst/>
              <a:ahLst/>
              <a:cxnLst/>
              <a:rect l="l" t="t" r="r" b="b"/>
              <a:pathLst>
                <a:path w="1544" h="1263" extrusionOk="0">
                  <a:moveTo>
                    <a:pt x="1" y="0"/>
                  </a:moveTo>
                  <a:lnTo>
                    <a:pt x="409" y="1263"/>
                  </a:lnTo>
                  <a:lnTo>
                    <a:pt x="1131" y="1263"/>
                  </a:lnTo>
                  <a:lnTo>
                    <a:pt x="1544" y="9"/>
                  </a:lnTo>
                  <a:lnTo>
                    <a:pt x="1544" y="9"/>
                  </a:lnTo>
                  <a:cubicBezTo>
                    <a:pt x="1301" y="57"/>
                    <a:pt x="1049" y="84"/>
                    <a:pt x="791" y="84"/>
                  </a:cubicBezTo>
                  <a:cubicBezTo>
                    <a:pt x="519" y="84"/>
                    <a:pt x="255" y="5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1325465" y="2156157"/>
              <a:ext cx="22706" cy="106243"/>
            </a:xfrm>
            <a:custGeom>
              <a:avLst/>
              <a:gdLst/>
              <a:ahLst/>
              <a:cxnLst/>
              <a:rect l="l" t="t" r="r" b="b"/>
              <a:pathLst>
                <a:path w="966" h="4520" extrusionOk="0">
                  <a:moveTo>
                    <a:pt x="0" y="1"/>
                  </a:moveTo>
                  <a:lnTo>
                    <a:pt x="0" y="1"/>
                  </a:lnTo>
                  <a:cubicBezTo>
                    <a:pt x="23" y="1034"/>
                    <a:pt x="142" y="2837"/>
                    <a:pt x="663" y="4519"/>
                  </a:cubicBezTo>
                  <a:lnTo>
                    <a:pt x="965" y="2252"/>
                  </a:lnTo>
                  <a:lnTo>
                    <a:pt x="292" y="175"/>
                  </a:lnTo>
                  <a:cubicBezTo>
                    <a:pt x="193" y="122"/>
                    <a:pt x="95" y="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1358349" y="2217907"/>
              <a:ext cx="30604" cy="61771"/>
            </a:xfrm>
            <a:custGeom>
              <a:avLst/>
              <a:gdLst/>
              <a:ahLst/>
              <a:cxnLst/>
              <a:rect l="l" t="t" r="r" b="b"/>
              <a:pathLst>
                <a:path w="1302" h="2628" extrusionOk="0">
                  <a:moveTo>
                    <a:pt x="350" y="0"/>
                  </a:moveTo>
                  <a:lnTo>
                    <a:pt x="1" y="2627"/>
                  </a:lnTo>
                  <a:lnTo>
                    <a:pt x="1301" y="2627"/>
                  </a:lnTo>
                  <a:lnTo>
                    <a:pt x="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1304756" y="2049369"/>
              <a:ext cx="138774" cy="101941"/>
            </a:xfrm>
            <a:custGeom>
              <a:avLst/>
              <a:gdLst/>
              <a:ahLst/>
              <a:cxnLst/>
              <a:rect l="l" t="t" r="r" b="b"/>
              <a:pathLst>
                <a:path w="5904" h="4337" extrusionOk="0">
                  <a:moveTo>
                    <a:pt x="1" y="1"/>
                  </a:moveTo>
                  <a:lnTo>
                    <a:pt x="1" y="1385"/>
                  </a:lnTo>
                  <a:cubicBezTo>
                    <a:pt x="1" y="3012"/>
                    <a:pt x="1325" y="4336"/>
                    <a:pt x="2952" y="4336"/>
                  </a:cubicBezTo>
                  <a:cubicBezTo>
                    <a:pt x="4579" y="4336"/>
                    <a:pt x="5903" y="3012"/>
                    <a:pt x="5903" y="1385"/>
                  </a:cubicBezTo>
                  <a:lnTo>
                    <a:pt x="5903" y="414"/>
                  </a:lnTo>
                  <a:lnTo>
                    <a:pt x="1621" y="414"/>
                  </a:lnTo>
                  <a:cubicBezTo>
                    <a:pt x="1034" y="414"/>
                    <a:pt x="482" y="26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1282919" y="1947565"/>
              <a:ext cx="160610" cy="92069"/>
            </a:xfrm>
            <a:custGeom>
              <a:avLst/>
              <a:gdLst/>
              <a:ahLst/>
              <a:cxnLst/>
              <a:rect l="l" t="t" r="r" b="b"/>
              <a:pathLst>
                <a:path w="6833" h="3917" extrusionOk="0">
                  <a:moveTo>
                    <a:pt x="0" y="1"/>
                  </a:moveTo>
                  <a:lnTo>
                    <a:pt x="0" y="1369"/>
                  </a:lnTo>
                  <a:cubicBezTo>
                    <a:pt x="0" y="2773"/>
                    <a:pt x="1144" y="3917"/>
                    <a:pt x="2550" y="3917"/>
                  </a:cubicBezTo>
                  <a:lnTo>
                    <a:pt x="6832" y="3917"/>
                  </a:lnTo>
                  <a:lnTo>
                    <a:pt x="6832" y="2550"/>
                  </a:lnTo>
                  <a:cubicBezTo>
                    <a:pt x="6832" y="1144"/>
                    <a:pt x="5689" y="1"/>
                    <a:pt x="4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7"/>
          <p:cNvSpPr txBox="1">
            <a:spLocks noGrp="1"/>
          </p:cNvSpPr>
          <p:nvPr>
            <p:ph type="title"/>
          </p:nvPr>
        </p:nvSpPr>
        <p:spPr>
          <a:xfrm>
            <a:off x="1497900" y="1739805"/>
            <a:ext cx="6148200" cy="14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4,498,300</a:t>
            </a:r>
            <a:endParaRPr>
              <a:solidFill>
                <a:schemeClr val="accent1"/>
              </a:solidFill>
            </a:endParaRPr>
          </a:p>
        </p:txBody>
      </p:sp>
      <p:sp>
        <p:nvSpPr>
          <p:cNvPr id="761" name="Google Shape;761;p57"/>
          <p:cNvSpPr txBox="1">
            <a:spLocks noGrp="1"/>
          </p:cNvSpPr>
          <p:nvPr>
            <p:ph type="subTitle" idx="1"/>
          </p:nvPr>
        </p:nvSpPr>
        <p:spPr>
          <a:xfrm>
            <a:off x="1814938" y="3004017"/>
            <a:ext cx="55116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Big numbers catch your audience’s attention</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8"/>
          <p:cNvSpPr txBox="1">
            <a:spLocks noGrp="1"/>
          </p:cNvSpPr>
          <p:nvPr>
            <p:ph type="title"/>
          </p:nvPr>
        </p:nvSpPr>
        <p:spPr>
          <a:xfrm>
            <a:off x="4874875" y="539675"/>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333,000.00</a:t>
            </a:r>
            <a:endParaRPr/>
          </a:p>
        </p:txBody>
      </p:sp>
      <p:sp>
        <p:nvSpPr>
          <p:cNvPr id="767" name="Google Shape;767;p58"/>
          <p:cNvSpPr txBox="1">
            <a:spLocks noGrp="1"/>
          </p:cNvSpPr>
          <p:nvPr>
            <p:ph type="subTitle" idx="1"/>
          </p:nvPr>
        </p:nvSpPr>
        <p:spPr>
          <a:xfrm>
            <a:off x="4879696" y="995121"/>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earths is the Sun’s mass</a:t>
            </a:r>
            <a:endParaRPr/>
          </a:p>
        </p:txBody>
      </p:sp>
      <p:sp>
        <p:nvSpPr>
          <p:cNvPr id="768" name="Google Shape;768;p58"/>
          <p:cNvSpPr txBox="1">
            <a:spLocks noGrp="1"/>
          </p:cNvSpPr>
          <p:nvPr>
            <p:ph type="title" idx="2"/>
          </p:nvPr>
        </p:nvSpPr>
        <p:spPr>
          <a:xfrm>
            <a:off x="4874875" y="2145292"/>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24h 37m 23s</a:t>
            </a:r>
            <a:endParaRPr/>
          </a:p>
        </p:txBody>
      </p:sp>
      <p:sp>
        <p:nvSpPr>
          <p:cNvPr id="769" name="Google Shape;769;p58"/>
          <p:cNvSpPr txBox="1">
            <a:spLocks noGrp="1"/>
          </p:cNvSpPr>
          <p:nvPr>
            <p:ph type="subTitle" idx="3"/>
          </p:nvPr>
        </p:nvSpPr>
        <p:spPr>
          <a:xfrm>
            <a:off x="4879696" y="2601333"/>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Jupiter’s rotation period</a:t>
            </a:r>
            <a:endParaRPr/>
          </a:p>
        </p:txBody>
      </p:sp>
      <p:sp>
        <p:nvSpPr>
          <p:cNvPr id="770" name="Google Shape;770;p58"/>
          <p:cNvSpPr txBox="1">
            <a:spLocks noGrp="1"/>
          </p:cNvSpPr>
          <p:nvPr>
            <p:ph type="title" idx="4"/>
          </p:nvPr>
        </p:nvSpPr>
        <p:spPr>
          <a:xfrm>
            <a:off x="4874875" y="3751509"/>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6,371 km</a:t>
            </a:r>
            <a:endParaRPr/>
          </a:p>
        </p:txBody>
      </p:sp>
      <p:sp>
        <p:nvSpPr>
          <p:cNvPr id="771" name="Google Shape;771;p58"/>
          <p:cNvSpPr txBox="1">
            <a:spLocks noGrp="1"/>
          </p:cNvSpPr>
          <p:nvPr>
            <p:ph type="subTitle" idx="5"/>
          </p:nvPr>
        </p:nvSpPr>
        <p:spPr>
          <a:xfrm>
            <a:off x="4879696" y="4207550"/>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Earth’s radius</a:t>
            </a:r>
            <a:endParaRPr/>
          </a:p>
        </p:txBody>
      </p:sp>
      <p:sp>
        <p:nvSpPr>
          <p:cNvPr id="772" name="Google Shape;772;p58"/>
          <p:cNvSpPr txBox="1">
            <a:spLocks noGrp="1"/>
          </p:cNvSpPr>
          <p:nvPr>
            <p:ph type="title" idx="6"/>
          </p:nvPr>
        </p:nvSpPr>
        <p:spPr>
          <a:xfrm>
            <a:off x="726225" y="2096250"/>
            <a:ext cx="2348700" cy="95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NUMBERS</a:t>
            </a:r>
            <a:endParaRPr>
              <a:solidFill>
                <a:schemeClr val="accent1"/>
              </a:solidFill>
            </a:endParaRPr>
          </a:p>
        </p:txBody>
      </p:sp>
      <p:cxnSp>
        <p:nvCxnSpPr>
          <p:cNvPr id="773" name="Google Shape;773;p58"/>
          <p:cNvCxnSpPr/>
          <p:nvPr/>
        </p:nvCxnSpPr>
        <p:spPr>
          <a:xfrm>
            <a:off x="4985725" y="1740568"/>
            <a:ext cx="1902300" cy="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58"/>
          <p:cNvCxnSpPr/>
          <p:nvPr/>
        </p:nvCxnSpPr>
        <p:spPr>
          <a:xfrm>
            <a:off x="4985725" y="3350418"/>
            <a:ext cx="1902300" cy="0"/>
          </a:xfrm>
          <a:prstGeom prst="straightConnector1">
            <a:avLst/>
          </a:prstGeom>
          <a:noFill/>
          <a:ln w="9525" cap="flat" cmpd="sng">
            <a:solidFill>
              <a:schemeClr val="dk1"/>
            </a:solidFill>
            <a:prstDash val="solid"/>
            <a:round/>
            <a:headEnd type="none" w="med" len="med"/>
            <a:tailEnd type="none" w="med" len="med"/>
          </a:ln>
        </p:spPr>
      </p:cxnSp>
      <p:sp>
        <p:nvSpPr>
          <p:cNvPr id="775" name="Google Shape;775;p58"/>
          <p:cNvSpPr/>
          <p:nvPr/>
        </p:nvSpPr>
        <p:spPr>
          <a:xfrm>
            <a:off x="3910575" y="606850"/>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3910575" y="2212803"/>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8"/>
          <p:cNvSpPr/>
          <p:nvPr/>
        </p:nvSpPr>
        <p:spPr>
          <a:xfrm>
            <a:off x="3910575" y="3818751"/>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58"/>
          <p:cNvGrpSpPr/>
          <p:nvPr/>
        </p:nvGrpSpPr>
        <p:grpSpPr>
          <a:xfrm>
            <a:off x="4080016" y="3988196"/>
            <a:ext cx="312420" cy="312444"/>
            <a:chOff x="6552216" y="4143935"/>
            <a:chExt cx="332079" cy="332104"/>
          </a:xfrm>
        </p:grpSpPr>
        <p:sp>
          <p:nvSpPr>
            <p:cNvPr id="779" name="Google Shape;779;p58"/>
            <p:cNvSpPr/>
            <p:nvPr/>
          </p:nvSpPr>
          <p:spPr>
            <a:xfrm>
              <a:off x="6552216"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6552216" y="4202324"/>
              <a:ext cx="332079" cy="273716"/>
            </a:xfrm>
            <a:custGeom>
              <a:avLst/>
              <a:gdLst/>
              <a:ahLst/>
              <a:cxnLst/>
              <a:rect l="l" t="t" r="r" b="b"/>
              <a:pathLst>
                <a:path w="14128" h="11645" extrusionOk="0">
                  <a:moveTo>
                    <a:pt x="11497" y="1534"/>
                  </a:moveTo>
                  <a:lnTo>
                    <a:pt x="11497" y="2362"/>
                  </a:lnTo>
                  <a:lnTo>
                    <a:pt x="9358" y="2362"/>
                  </a:lnTo>
                  <a:lnTo>
                    <a:pt x="9358" y="1534"/>
                  </a:lnTo>
                  <a:close/>
                  <a:moveTo>
                    <a:pt x="11497" y="3185"/>
                  </a:moveTo>
                  <a:lnTo>
                    <a:pt x="11497" y="4013"/>
                  </a:lnTo>
                  <a:lnTo>
                    <a:pt x="9358" y="4013"/>
                  </a:lnTo>
                  <a:lnTo>
                    <a:pt x="9358" y="3185"/>
                  </a:lnTo>
                  <a:close/>
                  <a:moveTo>
                    <a:pt x="11497" y="4836"/>
                  </a:moveTo>
                  <a:lnTo>
                    <a:pt x="11497" y="5664"/>
                  </a:lnTo>
                  <a:lnTo>
                    <a:pt x="9358" y="5664"/>
                  </a:lnTo>
                  <a:lnTo>
                    <a:pt x="9358" y="4836"/>
                  </a:lnTo>
                  <a:close/>
                  <a:moveTo>
                    <a:pt x="5658" y="879"/>
                  </a:moveTo>
                  <a:lnTo>
                    <a:pt x="5658" y="3243"/>
                  </a:lnTo>
                  <a:lnTo>
                    <a:pt x="8022" y="3243"/>
                  </a:lnTo>
                  <a:lnTo>
                    <a:pt x="8022" y="3655"/>
                  </a:lnTo>
                  <a:cubicBezTo>
                    <a:pt x="8022" y="5187"/>
                    <a:pt x="6777" y="6435"/>
                    <a:pt x="5245" y="6435"/>
                  </a:cubicBezTo>
                  <a:cubicBezTo>
                    <a:pt x="3713" y="6435"/>
                    <a:pt x="2466" y="5187"/>
                    <a:pt x="2466" y="3655"/>
                  </a:cubicBezTo>
                  <a:cubicBezTo>
                    <a:pt x="2466" y="2124"/>
                    <a:pt x="3713" y="879"/>
                    <a:pt x="5245" y="879"/>
                  </a:cubicBezTo>
                  <a:close/>
                  <a:moveTo>
                    <a:pt x="552" y="0"/>
                  </a:moveTo>
                  <a:lnTo>
                    <a:pt x="552" y="7311"/>
                  </a:lnTo>
                  <a:lnTo>
                    <a:pt x="0" y="7311"/>
                  </a:lnTo>
                  <a:lnTo>
                    <a:pt x="0" y="8139"/>
                  </a:lnTo>
                  <a:lnTo>
                    <a:pt x="6651" y="8139"/>
                  </a:lnTo>
                  <a:lnTo>
                    <a:pt x="6651" y="9231"/>
                  </a:lnTo>
                  <a:cubicBezTo>
                    <a:pt x="6168" y="9401"/>
                    <a:pt x="5824" y="9863"/>
                    <a:pt x="5824" y="10401"/>
                  </a:cubicBezTo>
                  <a:cubicBezTo>
                    <a:pt x="5824" y="11088"/>
                    <a:pt x="6380" y="11644"/>
                    <a:pt x="7064" y="11644"/>
                  </a:cubicBezTo>
                  <a:cubicBezTo>
                    <a:pt x="7748" y="11644"/>
                    <a:pt x="8307" y="11088"/>
                    <a:pt x="8307" y="10401"/>
                  </a:cubicBezTo>
                  <a:cubicBezTo>
                    <a:pt x="8307" y="9863"/>
                    <a:pt x="7960" y="9401"/>
                    <a:pt x="7479" y="9231"/>
                  </a:cubicBezTo>
                  <a:lnTo>
                    <a:pt x="7479" y="8139"/>
                  </a:lnTo>
                  <a:lnTo>
                    <a:pt x="14128" y="8139"/>
                  </a:lnTo>
                  <a:lnTo>
                    <a:pt x="14128" y="7311"/>
                  </a:lnTo>
                  <a:lnTo>
                    <a:pt x="13576" y="7311"/>
                  </a:lnTo>
                  <a:lnTo>
                    <a:pt x="135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6629621" y="4243459"/>
              <a:ext cx="90682" cy="90659"/>
            </a:xfrm>
            <a:custGeom>
              <a:avLst/>
              <a:gdLst/>
              <a:ahLst/>
              <a:cxnLst/>
              <a:rect l="l" t="t" r="r" b="b"/>
              <a:pathLst>
                <a:path w="3858" h="3857" extrusionOk="0">
                  <a:moveTo>
                    <a:pt x="1537" y="1"/>
                  </a:moveTo>
                  <a:cubicBezTo>
                    <a:pt x="661" y="190"/>
                    <a:pt x="1" y="972"/>
                    <a:pt x="1" y="1905"/>
                  </a:cubicBezTo>
                  <a:cubicBezTo>
                    <a:pt x="1" y="2980"/>
                    <a:pt x="877" y="3857"/>
                    <a:pt x="1952" y="3857"/>
                  </a:cubicBezTo>
                  <a:cubicBezTo>
                    <a:pt x="2886" y="3857"/>
                    <a:pt x="3667" y="3197"/>
                    <a:pt x="3857" y="2320"/>
                  </a:cubicBezTo>
                  <a:lnTo>
                    <a:pt x="1537" y="2320"/>
                  </a:lnTo>
                  <a:lnTo>
                    <a:pt x="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8"/>
          <p:cNvGrpSpPr/>
          <p:nvPr/>
        </p:nvGrpSpPr>
        <p:grpSpPr>
          <a:xfrm>
            <a:off x="4080007" y="2415535"/>
            <a:ext cx="312420" cy="312420"/>
            <a:chOff x="4619989" y="2679704"/>
            <a:chExt cx="332079" cy="332079"/>
          </a:xfrm>
        </p:grpSpPr>
        <p:sp>
          <p:nvSpPr>
            <p:cNvPr id="783" name="Google Shape;783;p58"/>
            <p:cNvSpPr/>
            <p:nvPr/>
          </p:nvSpPr>
          <p:spPr>
            <a:xfrm>
              <a:off x="4619989" y="2679704"/>
              <a:ext cx="332079" cy="332079"/>
            </a:xfrm>
            <a:custGeom>
              <a:avLst/>
              <a:gdLst/>
              <a:ahLst/>
              <a:cxnLst/>
              <a:rect l="l" t="t" r="r" b="b"/>
              <a:pathLst>
                <a:path w="14128" h="14128" extrusionOk="0">
                  <a:moveTo>
                    <a:pt x="7064" y="0"/>
                  </a:moveTo>
                  <a:cubicBezTo>
                    <a:pt x="5327" y="0"/>
                    <a:pt x="3687" y="623"/>
                    <a:pt x="2397" y="1759"/>
                  </a:cubicBezTo>
                  <a:lnTo>
                    <a:pt x="4141" y="3503"/>
                  </a:lnTo>
                  <a:cubicBezTo>
                    <a:pt x="4936" y="2850"/>
                    <a:pt x="5956" y="2455"/>
                    <a:pt x="7064" y="2455"/>
                  </a:cubicBezTo>
                  <a:cubicBezTo>
                    <a:pt x="8172" y="2455"/>
                    <a:pt x="9190" y="2850"/>
                    <a:pt x="9986" y="3503"/>
                  </a:cubicBezTo>
                  <a:lnTo>
                    <a:pt x="11730" y="1759"/>
                  </a:lnTo>
                  <a:cubicBezTo>
                    <a:pt x="10439" y="623"/>
                    <a:pt x="8799" y="0"/>
                    <a:pt x="7064" y="0"/>
                  </a:cubicBezTo>
                  <a:close/>
                  <a:moveTo>
                    <a:pt x="1759" y="2397"/>
                  </a:moveTo>
                  <a:cubicBezTo>
                    <a:pt x="623" y="3689"/>
                    <a:pt x="0" y="5327"/>
                    <a:pt x="0" y="7064"/>
                  </a:cubicBezTo>
                  <a:cubicBezTo>
                    <a:pt x="0" y="8799"/>
                    <a:pt x="623" y="10439"/>
                    <a:pt x="1759" y="11730"/>
                  </a:cubicBezTo>
                  <a:lnTo>
                    <a:pt x="3503" y="9986"/>
                  </a:lnTo>
                  <a:cubicBezTo>
                    <a:pt x="2850" y="9190"/>
                    <a:pt x="2455" y="8172"/>
                    <a:pt x="2455" y="7064"/>
                  </a:cubicBezTo>
                  <a:cubicBezTo>
                    <a:pt x="2455" y="5956"/>
                    <a:pt x="2850" y="4936"/>
                    <a:pt x="3503" y="4141"/>
                  </a:cubicBezTo>
                  <a:lnTo>
                    <a:pt x="1759" y="2397"/>
                  </a:lnTo>
                  <a:close/>
                  <a:moveTo>
                    <a:pt x="12366" y="2397"/>
                  </a:moveTo>
                  <a:lnTo>
                    <a:pt x="10622" y="4141"/>
                  </a:lnTo>
                  <a:cubicBezTo>
                    <a:pt x="11278" y="4936"/>
                    <a:pt x="11671" y="5956"/>
                    <a:pt x="11671" y="7064"/>
                  </a:cubicBezTo>
                  <a:cubicBezTo>
                    <a:pt x="11671" y="8172"/>
                    <a:pt x="11278" y="9190"/>
                    <a:pt x="10622" y="9986"/>
                  </a:cubicBezTo>
                  <a:lnTo>
                    <a:pt x="12366" y="11730"/>
                  </a:lnTo>
                  <a:cubicBezTo>
                    <a:pt x="13505" y="10439"/>
                    <a:pt x="14128" y="8799"/>
                    <a:pt x="14128" y="7064"/>
                  </a:cubicBezTo>
                  <a:cubicBezTo>
                    <a:pt x="14128" y="5327"/>
                    <a:pt x="13505" y="3689"/>
                    <a:pt x="12366" y="2397"/>
                  </a:cubicBezTo>
                  <a:close/>
                  <a:moveTo>
                    <a:pt x="4141" y="10624"/>
                  </a:moveTo>
                  <a:lnTo>
                    <a:pt x="2397" y="12366"/>
                  </a:lnTo>
                  <a:cubicBezTo>
                    <a:pt x="3687" y="13505"/>
                    <a:pt x="5327" y="14127"/>
                    <a:pt x="7064" y="14127"/>
                  </a:cubicBezTo>
                  <a:cubicBezTo>
                    <a:pt x="8799" y="14127"/>
                    <a:pt x="10439" y="13505"/>
                    <a:pt x="11730" y="12366"/>
                  </a:cubicBezTo>
                  <a:lnTo>
                    <a:pt x="9986" y="10624"/>
                  </a:lnTo>
                  <a:cubicBezTo>
                    <a:pt x="9190" y="11278"/>
                    <a:pt x="8172" y="11671"/>
                    <a:pt x="7064" y="11671"/>
                  </a:cubicBezTo>
                  <a:cubicBezTo>
                    <a:pt x="5956" y="11671"/>
                    <a:pt x="4936" y="11278"/>
                    <a:pt x="4141" y="106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4697136" y="2756851"/>
              <a:ext cx="177721" cy="177721"/>
            </a:xfrm>
            <a:custGeom>
              <a:avLst/>
              <a:gdLst/>
              <a:ahLst/>
              <a:cxnLst/>
              <a:rect l="l" t="t" r="r" b="b"/>
              <a:pathLst>
                <a:path w="7561" h="7561" extrusionOk="0">
                  <a:moveTo>
                    <a:pt x="3782" y="981"/>
                  </a:moveTo>
                  <a:cubicBezTo>
                    <a:pt x="4762" y="981"/>
                    <a:pt x="5559" y="1778"/>
                    <a:pt x="5559" y="2760"/>
                  </a:cubicBezTo>
                  <a:lnTo>
                    <a:pt x="4731" y="2760"/>
                  </a:lnTo>
                  <a:cubicBezTo>
                    <a:pt x="4731" y="2234"/>
                    <a:pt x="4305" y="1808"/>
                    <a:pt x="3782" y="1808"/>
                  </a:cubicBezTo>
                  <a:cubicBezTo>
                    <a:pt x="3334" y="1808"/>
                    <a:pt x="2956" y="2122"/>
                    <a:pt x="2857" y="2539"/>
                  </a:cubicBezTo>
                  <a:lnTo>
                    <a:pt x="3771" y="2539"/>
                  </a:lnTo>
                  <a:lnTo>
                    <a:pt x="3771" y="3367"/>
                  </a:lnTo>
                  <a:lnTo>
                    <a:pt x="2830" y="3367"/>
                  </a:lnTo>
                  <a:lnTo>
                    <a:pt x="2830" y="4195"/>
                  </a:lnTo>
                  <a:lnTo>
                    <a:pt x="3771" y="4195"/>
                  </a:lnTo>
                  <a:lnTo>
                    <a:pt x="3771" y="5022"/>
                  </a:lnTo>
                  <a:lnTo>
                    <a:pt x="2857" y="5022"/>
                  </a:lnTo>
                  <a:cubicBezTo>
                    <a:pt x="2956" y="5442"/>
                    <a:pt x="3334" y="5755"/>
                    <a:pt x="3782" y="5755"/>
                  </a:cubicBezTo>
                  <a:cubicBezTo>
                    <a:pt x="4305" y="5755"/>
                    <a:pt x="4731" y="5329"/>
                    <a:pt x="4731" y="4804"/>
                  </a:cubicBezTo>
                  <a:lnTo>
                    <a:pt x="5559" y="4804"/>
                  </a:lnTo>
                  <a:cubicBezTo>
                    <a:pt x="5559" y="5784"/>
                    <a:pt x="4762" y="6583"/>
                    <a:pt x="3782" y="6583"/>
                  </a:cubicBezTo>
                  <a:cubicBezTo>
                    <a:pt x="2875" y="6583"/>
                    <a:pt x="2126" y="5901"/>
                    <a:pt x="2018" y="5022"/>
                  </a:cubicBezTo>
                  <a:lnTo>
                    <a:pt x="1473" y="5022"/>
                  </a:lnTo>
                  <a:lnTo>
                    <a:pt x="1473" y="4195"/>
                  </a:lnTo>
                  <a:lnTo>
                    <a:pt x="2003" y="4195"/>
                  </a:lnTo>
                  <a:lnTo>
                    <a:pt x="2003" y="3367"/>
                  </a:lnTo>
                  <a:lnTo>
                    <a:pt x="1473" y="3367"/>
                  </a:lnTo>
                  <a:lnTo>
                    <a:pt x="1473" y="2539"/>
                  </a:lnTo>
                  <a:lnTo>
                    <a:pt x="2018" y="2539"/>
                  </a:lnTo>
                  <a:cubicBezTo>
                    <a:pt x="2126" y="1663"/>
                    <a:pt x="2875" y="981"/>
                    <a:pt x="3782" y="981"/>
                  </a:cubicBezTo>
                  <a:close/>
                  <a:moveTo>
                    <a:pt x="3782" y="1"/>
                  </a:moveTo>
                  <a:cubicBezTo>
                    <a:pt x="1696" y="1"/>
                    <a:pt x="1" y="1698"/>
                    <a:pt x="1" y="3782"/>
                  </a:cubicBezTo>
                  <a:cubicBezTo>
                    <a:pt x="1" y="5866"/>
                    <a:pt x="1696" y="7561"/>
                    <a:pt x="3782" y="7561"/>
                  </a:cubicBezTo>
                  <a:cubicBezTo>
                    <a:pt x="5866" y="7561"/>
                    <a:pt x="7561" y="5866"/>
                    <a:pt x="7561" y="3782"/>
                  </a:cubicBezTo>
                  <a:cubicBezTo>
                    <a:pt x="7561" y="1698"/>
                    <a:pt x="5866" y="1"/>
                    <a:pt x="3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58"/>
          <p:cNvGrpSpPr/>
          <p:nvPr/>
        </p:nvGrpSpPr>
        <p:grpSpPr>
          <a:xfrm>
            <a:off x="4101672" y="776290"/>
            <a:ext cx="269101" cy="312422"/>
            <a:chOff x="3138835" y="1215450"/>
            <a:chExt cx="286034" cy="332082"/>
          </a:xfrm>
        </p:grpSpPr>
        <p:sp>
          <p:nvSpPr>
            <p:cNvPr id="786" name="Google Shape;786;p58"/>
            <p:cNvSpPr/>
            <p:nvPr/>
          </p:nvSpPr>
          <p:spPr>
            <a:xfrm>
              <a:off x="3195930" y="1291985"/>
              <a:ext cx="228939" cy="255546"/>
            </a:xfrm>
            <a:custGeom>
              <a:avLst/>
              <a:gdLst/>
              <a:ahLst/>
              <a:cxnLst/>
              <a:rect l="l" t="t" r="r" b="b"/>
              <a:pathLst>
                <a:path w="9740" h="10872" extrusionOk="0">
                  <a:moveTo>
                    <a:pt x="8911" y="1"/>
                  </a:moveTo>
                  <a:lnTo>
                    <a:pt x="8911" y="10055"/>
                  </a:lnTo>
                  <a:lnTo>
                    <a:pt x="0" y="10055"/>
                  </a:lnTo>
                  <a:lnTo>
                    <a:pt x="0" y="10872"/>
                  </a:lnTo>
                  <a:lnTo>
                    <a:pt x="9739" y="10872"/>
                  </a:lnTo>
                  <a:lnTo>
                    <a:pt x="9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3323191" y="1215450"/>
              <a:ext cx="62758" cy="62805"/>
            </a:xfrm>
            <a:custGeom>
              <a:avLst/>
              <a:gdLst/>
              <a:ahLst/>
              <a:cxnLst/>
              <a:rect l="l" t="t" r="r" b="b"/>
              <a:pathLst>
                <a:path w="2670" h="2672" extrusionOk="0">
                  <a:moveTo>
                    <a:pt x="1" y="1"/>
                  </a:moveTo>
                  <a:lnTo>
                    <a:pt x="1" y="2672"/>
                  </a:lnTo>
                  <a:lnTo>
                    <a:pt x="2670" y="26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p:nvPr/>
          </p:nvSpPr>
          <p:spPr>
            <a:xfrm>
              <a:off x="3138835" y="1215450"/>
              <a:ext cx="247108" cy="293436"/>
            </a:xfrm>
            <a:custGeom>
              <a:avLst/>
              <a:gdLst/>
              <a:ahLst/>
              <a:cxnLst/>
              <a:rect l="l" t="t" r="r" b="b"/>
              <a:pathLst>
                <a:path w="10513" h="12484" extrusionOk="0">
                  <a:moveTo>
                    <a:pt x="5530" y="2069"/>
                  </a:moveTo>
                  <a:lnTo>
                    <a:pt x="5530" y="2897"/>
                  </a:lnTo>
                  <a:lnTo>
                    <a:pt x="1974" y="2897"/>
                  </a:lnTo>
                  <a:lnTo>
                    <a:pt x="1974" y="2069"/>
                  </a:lnTo>
                  <a:close/>
                  <a:moveTo>
                    <a:pt x="4040" y="3724"/>
                  </a:moveTo>
                  <a:lnTo>
                    <a:pt x="4040" y="4552"/>
                  </a:lnTo>
                  <a:lnTo>
                    <a:pt x="1974" y="4552"/>
                  </a:lnTo>
                  <a:lnTo>
                    <a:pt x="1974" y="3724"/>
                  </a:lnTo>
                  <a:close/>
                  <a:moveTo>
                    <a:pt x="2802" y="7574"/>
                  </a:moveTo>
                  <a:lnTo>
                    <a:pt x="2802" y="10455"/>
                  </a:lnTo>
                  <a:lnTo>
                    <a:pt x="1974" y="10455"/>
                  </a:lnTo>
                  <a:lnTo>
                    <a:pt x="1974" y="7574"/>
                  </a:lnTo>
                  <a:close/>
                  <a:moveTo>
                    <a:pt x="4734" y="6470"/>
                  </a:moveTo>
                  <a:lnTo>
                    <a:pt x="4734" y="10455"/>
                  </a:lnTo>
                  <a:lnTo>
                    <a:pt x="3906" y="10455"/>
                  </a:lnTo>
                  <a:lnTo>
                    <a:pt x="3906" y="6470"/>
                  </a:lnTo>
                  <a:close/>
                  <a:moveTo>
                    <a:pt x="6665" y="4815"/>
                  </a:moveTo>
                  <a:lnTo>
                    <a:pt x="6665" y="10455"/>
                  </a:lnTo>
                  <a:lnTo>
                    <a:pt x="5837" y="10455"/>
                  </a:lnTo>
                  <a:lnTo>
                    <a:pt x="5837" y="4815"/>
                  </a:lnTo>
                  <a:close/>
                  <a:moveTo>
                    <a:pt x="8597" y="5367"/>
                  </a:moveTo>
                  <a:lnTo>
                    <a:pt x="8597" y="10455"/>
                  </a:lnTo>
                  <a:lnTo>
                    <a:pt x="7769" y="10455"/>
                  </a:lnTo>
                  <a:lnTo>
                    <a:pt x="7769" y="5367"/>
                  </a:lnTo>
                  <a:close/>
                  <a:moveTo>
                    <a:pt x="1" y="1"/>
                  </a:moveTo>
                  <a:lnTo>
                    <a:pt x="1" y="12483"/>
                  </a:lnTo>
                  <a:lnTo>
                    <a:pt x="10513" y="12483"/>
                  </a:lnTo>
                  <a:lnTo>
                    <a:pt x="10513" y="3499"/>
                  </a:lnTo>
                  <a:lnTo>
                    <a:pt x="7016" y="3499"/>
                  </a:lnTo>
                  <a:lnTo>
                    <a:pt x="7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a:t>
            </a:r>
            <a:r>
              <a:rPr lang="en">
                <a:solidFill>
                  <a:schemeClr val="accent1"/>
                </a:solidFill>
              </a:rPr>
              <a:t>PROCESS</a:t>
            </a:r>
            <a:endParaRPr>
              <a:solidFill>
                <a:schemeClr val="accent1"/>
              </a:solidFill>
            </a:endParaRPr>
          </a:p>
        </p:txBody>
      </p:sp>
      <p:sp>
        <p:nvSpPr>
          <p:cNvPr id="794" name="Google Shape;794;p59"/>
          <p:cNvSpPr/>
          <p:nvPr/>
        </p:nvSpPr>
        <p:spPr>
          <a:xfrm>
            <a:off x="0" y="1147300"/>
            <a:ext cx="4942200" cy="7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9"/>
          <p:cNvSpPr/>
          <p:nvPr/>
        </p:nvSpPr>
        <p:spPr>
          <a:xfrm>
            <a:off x="0" y="2379550"/>
            <a:ext cx="5956500" cy="7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9"/>
          <p:cNvSpPr/>
          <p:nvPr/>
        </p:nvSpPr>
        <p:spPr>
          <a:xfrm>
            <a:off x="0" y="3611750"/>
            <a:ext cx="6962700" cy="7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4694629" y="2023375"/>
            <a:ext cx="321900" cy="259200"/>
          </a:xfrm>
          <a:prstGeom prst="down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9"/>
          <p:cNvSpPr/>
          <p:nvPr/>
        </p:nvSpPr>
        <p:spPr>
          <a:xfrm>
            <a:off x="5732225" y="3255600"/>
            <a:ext cx="321900" cy="2592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9"/>
          <p:cNvSpPr txBox="1"/>
          <p:nvPr/>
        </p:nvSpPr>
        <p:spPr>
          <a:xfrm>
            <a:off x="1754745" y="1302302"/>
            <a:ext cx="877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1</a:t>
            </a:r>
            <a:endParaRPr sz="1800" b="1">
              <a:solidFill>
                <a:srgbClr val="FFFFFF"/>
              </a:solidFill>
              <a:latin typeface="Exo"/>
              <a:ea typeface="Exo"/>
              <a:cs typeface="Exo"/>
              <a:sym typeface="Exo"/>
            </a:endParaRPr>
          </a:p>
        </p:txBody>
      </p:sp>
      <p:sp>
        <p:nvSpPr>
          <p:cNvPr id="800" name="Google Shape;800;p59"/>
          <p:cNvSpPr txBox="1"/>
          <p:nvPr/>
        </p:nvSpPr>
        <p:spPr>
          <a:xfrm>
            <a:off x="2974200" y="1203602"/>
            <a:ext cx="18192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This planet is full of iron oxide dust</a:t>
            </a:r>
            <a:endParaRPr sz="1600">
              <a:solidFill>
                <a:srgbClr val="FFFFFF"/>
              </a:solidFill>
              <a:latin typeface="Exo"/>
              <a:ea typeface="Exo"/>
              <a:cs typeface="Exo"/>
              <a:sym typeface="Exo"/>
            </a:endParaRPr>
          </a:p>
        </p:txBody>
      </p:sp>
      <p:sp>
        <p:nvSpPr>
          <p:cNvPr id="801" name="Google Shape;801;p59"/>
          <p:cNvSpPr txBox="1"/>
          <p:nvPr/>
        </p:nvSpPr>
        <p:spPr>
          <a:xfrm>
            <a:off x="3767148" y="3767453"/>
            <a:ext cx="13602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3</a:t>
            </a:r>
            <a:endParaRPr sz="1800" b="1">
              <a:solidFill>
                <a:srgbClr val="FFFFFF"/>
              </a:solidFill>
              <a:latin typeface="Exo"/>
              <a:ea typeface="Exo"/>
              <a:cs typeface="Exo"/>
              <a:sym typeface="Exo"/>
            </a:endParaRPr>
          </a:p>
        </p:txBody>
      </p:sp>
      <p:sp>
        <p:nvSpPr>
          <p:cNvPr id="802" name="Google Shape;802;p59"/>
          <p:cNvSpPr txBox="1"/>
          <p:nvPr/>
        </p:nvSpPr>
        <p:spPr>
          <a:xfrm>
            <a:off x="5169450" y="3668003"/>
            <a:ext cx="18192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Mercury is the smallest one</a:t>
            </a:r>
            <a:endParaRPr sz="1600">
              <a:solidFill>
                <a:srgbClr val="FFFFFF"/>
              </a:solidFill>
              <a:latin typeface="Exo"/>
              <a:ea typeface="Exo"/>
              <a:cs typeface="Exo"/>
              <a:sym typeface="Exo"/>
            </a:endParaRPr>
          </a:p>
        </p:txBody>
      </p:sp>
      <p:sp>
        <p:nvSpPr>
          <p:cNvPr id="803" name="Google Shape;803;p59"/>
          <p:cNvSpPr txBox="1"/>
          <p:nvPr/>
        </p:nvSpPr>
        <p:spPr>
          <a:xfrm>
            <a:off x="2760950" y="2534502"/>
            <a:ext cx="1219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2</a:t>
            </a:r>
            <a:endParaRPr sz="1800" b="1">
              <a:solidFill>
                <a:srgbClr val="FFFFFF"/>
              </a:solidFill>
              <a:latin typeface="Exo"/>
              <a:ea typeface="Exo"/>
              <a:cs typeface="Exo"/>
              <a:sym typeface="Exo"/>
            </a:endParaRPr>
          </a:p>
        </p:txBody>
      </p:sp>
      <p:sp>
        <p:nvSpPr>
          <p:cNvPr id="804" name="Google Shape;804;p59"/>
          <p:cNvSpPr txBox="1"/>
          <p:nvPr/>
        </p:nvSpPr>
        <p:spPr>
          <a:xfrm>
            <a:off x="3980400" y="2435800"/>
            <a:ext cx="1476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Saturn is the ringed one</a:t>
            </a:r>
            <a:endParaRPr sz="1600">
              <a:solidFill>
                <a:srgbClr val="FFFFFF"/>
              </a:solidFill>
              <a:latin typeface="Exo"/>
              <a:ea typeface="Exo"/>
              <a:cs typeface="Exo"/>
              <a:sym typeface="Exo"/>
            </a:endParaRPr>
          </a:p>
        </p:txBody>
      </p:sp>
      <p:sp>
        <p:nvSpPr>
          <p:cNvPr id="805" name="Google Shape;805;p59"/>
          <p:cNvSpPr txBox="1"/>
          <p:nvPr/>
        </p:nvSpPr>
        <p:spPr>
          <a:xfrm>
            <a:off x="726225" y="1203602"/>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01</a:t>
            </a:r>
            <a:endParaRPr sz="3200" b="1">
              <a:solidFill>
                <a:srgbClr val="FFFFFF"/>
              </a:solidFill>
              <a:latin typeface="Exo"/>
              <a:ea typeface="Exo"/>
              <a:cs typeface="Exo"/>
              <a:sym typeface="Exo"/>
            </a:endParaRPr>
          </a:p>
        </p:txBody>
      </p:sp>
      <p:sp>
        <p:nvSpPr>
          <p:cNvPr id="806" name="Google Shape;806;p59"/>
          <p:cNvSpPr txBox="1"/>
          <p:nvPr/>
        </p:nvSpPr>
        <p:spPr>
          <a:xfrm>
            <a:off x="1732425" y="2435802"/>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02</a:t>
            </a:r>
            <a:endParaRPr sz="3200" b="1">
              <a:solidFill>
                <a:srgbClr val="FFFFFF"/>
              </a:solidFill>
              <a:latin typeface="Exo"/>
              <a:ea typeface="Exo"/>
              <a:cs typeface="Exo"/>
              <a:sym typeface="Exo"/>
            </a:endParaRPr>
          </a:p>
        </p:txBody>
      </p:sp>
      <p:sp>
        <p:nvSpPr>
          <p:cNvPr id="807" name="Google Shape;807;p59"/>
          <p:cNvSpPr txBox="1"/>
          <p:nvPr/>
        </p:nvSpPr>
        <p:spPr>
          <a:xfrm>
            <a:off x="2738625" y="3668003"/>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03</a:t>
            </a:r>
            <a:endParaRPr sz="3200" b="1">
              <a:solidFill>
                <a:srgbClr val="FFFFFF"/>
              </a:solidFill>
              <a:latin typeface="Exo"/>
              <a:ea typeface="Exo"/>
              <a:cs typeface="Exo"/>
              <a:sym typeface="Ex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0"/>
          <p:cNvSpPr/>
          <p:nvPr/>
        </p:nvSpPr>
        <p:spPr>
          <a:xfrm>
            <a:off x="1215275" y="1300250"/>
            <a:ext cx="3291900" cy="150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4636825" y="1300250"/>
            <a:ext cx="3291900" cy="150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1215275" y="2932125"/>
            <a:ext cx="3291900" cy="150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4636825" y="2932125"/>
            <a:ext cx="3291900" cy="150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0"/>
          <p:cNvSpPr/>
          <p:nvPr/>
        </p:nvSpPr>
        <p:spPr>
          <a:xfrm>
            <a:off x="3620375" y="1916713"/>
            <a:ext cx="1902900" cy="190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0"/>
          <p:cNvSpPr/>
          <p:nvPr/>
        </p:nvSpPr>
        <p:spPr>
          <a:xfrm>
            <a:off x="3722038" y="2018388"/>
            <a:ext cx="1699800" cy="169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a:t>
            </a:r>
            <a:r>
              <a:rPr lang="en">
                <a:solidFill>
                  <a:schemeClr val="accent1"/>
                </a:solidFill>
              </a:rPr>
              <a:t>CONSULTANTS</a:t>
            </a:r>
            <a:endParaRPr>
              <a:solidFill>
                <a:schemeClr val="accent1"/>
              </a:solidFill>
            </a:endParaRPr>
          </a:p>
        </p:txBody>
      </p:sp>
      <p:sp>
        <p:nvSpPr>
          <p:cNvPr id="819" name="Google Shape;819;p60"/>
          <p:cNvSpPr txBox="1"/>
          <p:nvPr/>
        </p:nvSpPr>
        <p:spPr>
          <a:xfrm>
            <a:off x="1443925" y="1525144"/>
            <a:ext cx="19479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HELENA JAMES</a:t>
            </a:r>
            <a:endParaRPr sz="1800" b="1">
              <a:solidFill>
                <a:srgbClr val="FFFFFF"/>
              </a:solidFill>
              <a:latin typeface="Exo"/>
              <a:ea typeface="Exo"/>
              <a:cs typeface="Exo"/>
              <a:sym typeface="Exo"/>
            </a:endParaRPr>
          </a:p>
        </p:txBody>
      </p:sp>
      <p:sp>
        <p:nvSpPr>
          <p:cNvPr id="820" name="Google Shape;820;p60"/>
          <p:cNvSpPr txBox="1"/>
          <p:nvPr/>
        </p:nvSpPr>
        <p:spPr>
          <a:xfrm>
            <a:off x="1443962" y="1834244"/>
            <a:ext cx="1947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1" name="Google Shape;821;p60"/>
          <p:cNvSpPr txBox="1"/>
          <p:nvPr/>
        </p:nvSpPr>
        <p:spPr>
          <a:xfrm>
            <a:off x="1443945" y="3196281"/>
            <a:ext cx="19479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JENNA DOE</a:t>
            </a:r>
            <a:endParaRPr sz="1800" b="1">
              <a:solidFill>
                <a:srgbClr val="FFFFFF"/>
              </a:solidFill>
              <a:latin typeface="Exo"/>
              <a:ea typeface="Exo"/>
              <a:cs typeface="Exo"/>
              <a:sym typeface="Exo"/>
            </a:endParaRPr>
          </a:p>
        </p:txBody>
      </p:sp>
      <p:sp>
        <p:nvSpPr>
          <p:cNvPr id="822" name="Google Shape;822;p60"/>
          <p:cNvSpPr txBox="1"/>
          <p:nvPr/>
        </p:nvSpPr>
        <p:spPr>
          <a:xfrm>
            <a:off x="1443875" y="3505562"/>
            <a:ext cx="1947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3" name="Google Shape;823;p60"/>
          <p:cNvSpPr txBox="1"/>
          <p:nvPr/>
        </p:nvSpPr>
        <p:spPr>
          <a:xfrm>
            <a:off x="5752100" y="1564494"/>
            <a:ext cx="1947900"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FFFFFF"/>
                </a:solidFill>
                <a:latin typeface="Exo"/>
                <a:ea typeface="Exo"/>
                <a:cs typeface="Exo"/>
                <a:sym typeface="Exo"/>
              </a:rPr>
              <a:t>JOHN DAVIS</a:t>
            </a:r>
            <a:endParaRPr sz="1800" b="1">
              <a:solidFill>
                <a:srgbClr val="FFFFFF"/>
              </a:solidFill>
              <a:latin typeface="Exo"/>
              <a:ea typeface="Exo"/>
              <a:cs typeface="Exo"/>
              <a:sym typeface="Exo"/>
            </a:endParaRPr>
          </a:p>
        </p:txBody>
      </p:sp>
      <p:sp>
        <p:nvSpPr>
          <p:cNvPr id="824" name="Google Shape;824;p60"/>
          <p:cNvSpPr txBox="1"/>
          <p:nvPr/>
        </p:nvSpPr>
        <p:spPr>
          <a:xfrm>
            <a:off x="5752101" y="1873594"/>
            <a:ext cx="19479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FFFF"/>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5" name="Google Shape;825;p60"/>
          <p:cNvSpPr txBox="1"/>
          <p:nvPr/>
        </p:nvSpPr>
        <p:spPr>
          <a:xfrm>
            <a:off x="5752227" y="3196281"/>
            <a:ext cx="1947900" cy="46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FFFFFF"/>
                </a:solidFill>
                <a:latin typeface="Exo"/>
                <a:ea typeface="Exo"/>
                <a:cs typeface="Exo"/>
                <a:sym typeface="Exo"/>
              </a:rPr>
              <a:t>DAVID GREEN</a:t>
            </a:r>
            <a:endParaRPr sz="1800" b="1">
              <a:solidFill>
                <a:srgbClr val="FFFFFF"/>
              </a:solidFill>
              <a:latin typeface="Exo"/>
              <a:ea typeface="Exo"/>
              <a:cs typeface="Exo"/>
              <a:sym typeface="Exo"/>
            </a:endParaRPr>
          </a:p>
        </p:txBody>
      </p:sp>
      <p:sp>
        <p:nvSpPr>
          <p:cNvPr id="826" name="Google Shape;826;p60"/>
          <p:cNvSpPr txBox="1"/>
          <p:nvPr/>
        </p:nvSpPr>
        <p:spPr>
          <a:xfrm>
            <a:off x="5752225" y="3505562"/>
            <a:ext cx="19479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grpSp>
        <p:nvGrpSpPr>
          <p:cNvPr id="827" name="Google Shape;827;p60"/>
          <p:cNvGrpSpPr/>
          <p:nvPr/>
        </p:nvGrpSpPr>
        <p:grpSpPr>
          <a:xfrm>
            <a:off x="4153344" y="2443521"/>
            <a:ext cx="757615" cy="757555"/>
            <a:chOff x="7737861" y="1215450"/>
            <a:chExt cx="332112" cy="332086"/>
          </a:xfrm>
        </p:grpSpPr>
        <p:sp>
          <p:nvSpPr>
            <p:cNvPr id="828" name="Google Shape;828;p60"/>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0"/>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0"/>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0"/>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cxnSp>
        <p:nvCxnSpPr>
          <p:cNvPr id="208" name="Google Shape;208;p34"/>
          <p:cNvCxnSpPr/>
          <p:nvPr/>
        </p:nvCxnSpPr>
        <p:spPr>
          <a:xfrm>
            <a:off x="1169750" y="3729672"/>
            <a:ext cx="2982900" cy="0"/>
          </a:xfrm>
          <a:prstGeom prst="straightConnector1">
            <a:avLst/>
          </a:prstGeom>
          <a:noFill/>
          <a:ln w="9525" cap="flat" cmpd="sng">
            <a:solidFill>
              <a:schemeClr val="dk1"/>
            </a:solidFill>
            <a:prstDash val="solid"/>
            <a:round/>
            <a:headEnd type="none" w="med" len="med"/>
            <a:tailEnd type="none" w="med" len="med"/>
          </a:ln>
        </p:spPr>
      </p:cxnSp>
      <p:sp>
        <p:nvSpPr>
          <p:cNvPr id="209" name="Google Shape;209;p34"/>
          <p:cNvSpPr txBox="1">
            <a:spLocks noGrp="1"/>
          </p:cNvSpPr>
          <p:nvPr>
            <p:ph type="title"/>
          </p:nvPr>
        </p:nvSpPr>
        <p:spPr>
          <a:xfrm>
            <a:off x="5466600" y="2082750"/>
            <a:ext cx="2571000" cy="97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a:t>
            </a:r>
            <a:r>
              <a:rPr lang="en">
                <a:solidFill>
                  <a:schemeClr val="accent1"/>
                </a:solidFill>
              </a:rPr>
              <a:t>CONTENTS</a:t>
            </a:r>
            <a:endParaRPr>
              <a:solidFill>
                <a:schemeClr val="accent1"/>
              </a:solidFill>
            </a:endParaRPr>
          </a:p>
        </p:txBody>
      </p:sp>
      <p:sp>
        <p:nvSpPr>
          <p:cNvPr id="210" name="Google Shape;210;p34"/>
          <p:cNvSpPr txBox="1">
            <a:spLocks noGrp="1"/>
          </p:cNvSpPr>
          <p:nvPr>
            <p:ph type="subTitle" idx="3"/>
          </p:nvPr>
        </p:nvSpPr>
        <p:spPr>
          <a:xfrm>
            <a:off x="1971975" y="3872302"/>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CONSULTANTS</a:t>
            </a:r>
            <a:endParaRPr/>
          </a:p>
        </p:txBody>
      </p:sp>
      <p:sp>
        <p:nvSpPr>
          <p:cNvPr id="211" name="Google Shape;211;p34"/>
          <p:cNvSpPr txBox="1">
            <a:spLocks noGrp="1"/>
          </p:cNvSpPr>
          <p:nvPr>
            <p:ph type="subTitle" idx="4"/>
          </p:nvPr>
        </p:nvSpPr>
        <p:spPr>
          <a:xfrm>
            <a:off x="1971975" y="4167664"/>
            <a:ext cx="31770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12" name="Google Shape;212;p34"/>
          <p:cNvSpPr txBox="1">
            <a:spLocks noGrp="1"/>
          </p:cNvSpPr>
          <p:nvPr>
            <p:ph type="subTitle" idx="1"/>
          </p:nvPr>
        </p:nvSpPr>
        <p:spPr>
          <a:xfrm>
            <a:off x="1971975" y="450536"/>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&amp; SOLUTION</a:t>
            </a:r>
            <a:endParaRPr/>
          </a:p>
        </p:txBody>
      </p:sp>
      <p:sp>
        <p:nvSpPr>
          <p:cNvPr id="213" name="Google Shape;213;p34"/>
          <p:cNvSpPr txBox="1">
            <a:spLocks noGrp="1"/>
          </p:cNvSpPr>
          <p:nvPr>
            <p:ph type="subTitle" idx="2"/>
          </p:nvPr>
        </p:nvSpPr>
        <p:spPr>
          <a:xfrm>
            <a:off x="1971975" y="740406"/>
            <a:ext cx="317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14" name="Google Shape;214;p34"/>
          <p:cNvSpPr txBox="1">
            <a:spLocks noGrp="1"/>
          </p:cNvSpPr>
          <p:nvPr>
            <p:ph type="subTitle" idx="5"/>
          </p:nvPr>
        </p:nvSpPr>
        <p:spPr>
          <a:xfrm>
            <a:off x="1971975" y="1537469"/>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215" name="Google Shape;215;p34"/>
          <p:cNvSpPr txBox="1">
            <a:spLocks noGrp="1"/>
          </p:cNvSpPr>
          <p:nvPr>
            <p:ph type="subTitle" idx="6"/>
          </p:nvPr>
        </p:nvSpPr>
        <p:spPr>
          <a:xfrm>
            <a:off x="1971975" y="1829170"/>
            <a:ext cx="317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16" name="Google Shape;216;p34"/>
          <p:cNvSpPr txBox="1">
            <a:spLocks noGrp="1"/>
          </p:cNvSpPr>
          <p:nvPr>
            <p:ph type="subTitle" idx="7"/>
          </p:nvPr>
        </p:nvSpPr>
        <p:spPr>
          <a:xfrm>
            <a:off x="1971975" y="2679908"/>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217" name="Google Shape;217;p34"/>
          <p:cNvSpPr txBox="1">
            <a:spLocks noGrp="1"/>
          </p:cNvSpPr>
          <p:nvPr>
            <p:ph type="subTitle" idx="8"/>
          </p:nvPr>
        </p:nvSpPr>
        <p:spPr>
          <a:xfrm>
            <a:off x="1971975" y="2973440"/>
            <a:ext cx="317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18" name="Google Shape;218;p34"/>
          <p:cNvSpPr txBox="1">
            <a:spLocks noGrp="1"/>
          </p:cNvSpPr>
          <p:nvPr>
            <p:ph type="title" idx="9"/>
          </p:nvPr>
        </p:nvSpPr>
        <p:spPr>
          <a:xfrm>
            <a:off x="976920" y="656207"/>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19" name="Google Shape;219;p34"/>
          <p:cNvSpPr txBox="1">
            <a:spLocks noGrp="1"/>
          </p:cNvSpPr>
          <p:nvPr>
            <p:ph type="title" idx="13"/>
          </p:nvPr>
        </p:nvSpPr>
        <p:spPr>
          <a:xfrm>
            <a:off x="976921" y="1788924"/>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20" name="Google Shape;220;p34"/>
          <p:cNvSpPr txBox="1">
            <a:spLocks noGrp="1"/>
          </p:cNvSpPr>
          <p:nvPr>
            <p:ph type="title" idx="14"/>
          </p:nvPr>
        </p:nvSpPr>
        <p:spPr>
          <a:xfrm>
            <a:off x="976914" y="2923117"/>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21" name="Google Shape;221;p34"/>
          <p:cNvSpPr txBox="1">
            <a:spLocks noGrp="1"/>
          </p:cNvSpPr>
          <p:nvPr>
            <p:ph type="title" idx="15"/>
          </p:nvPr>
        </p:nvSpPr>
        <p:spPr>
          <a:xfrm>
            <a:off x="976925" y="4055294"/>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22" name="Google Shape;222;p34"/>
          <p:cNvCxnSpPr/>
          <p:nvPr/>
        </p:nvCxnSpPr>
        <p:spPr>
          <a:xfrm>
            <a:off x="1169750" y="1464453"/>
            <a:ext cx="29829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4"/>
          <p:cNvCxnSpPr/>
          <p:nvPr/>
        </p:nvCxnSpPr>
        <p:spPr>
          <a:xfrm>
            <a:off x="1169750" y="2597397"/>
            <a:ext cx="298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1"/>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PROFIT </a:t>
            </a:r>
            <a:r>
              <a:rPr lang="en"/>
              <a:t>AND </a:t>
            </a:r>
            <a:r>
              <a:rPr lang="en">
                <a:solidFill>
                  <a:schemeClr val="accent1"/>
                </a:solidFill>
              </a:rPr>
              <a:t>LOSS</a:t>
            </a:r>
            <a:r>
              <a:rPr lang="en"/>
              <a:t> FORECAST</a:t>
            </a:r>
            <a:endParaRPr/>
          </a:p>
        </p:txBody>
      </p:sp>
      <p:pic>
        <p:nvPicPr>
          <p:cNvPr id="842" name="Google Shape;842;p61" title="Chart">
            <a:hlinkClick r:id="rId3"/>
          </p:cNvPr>
          <p:cNvPicPr preferRelativeResize="0"/>
          <p:nvPr/>
        </p:nvPicPr>
        <p:blipFill>
          <a:blip r:embed="rId4">
            <a:alphaModFix/>
          </a:blip>
          <a:stretch>
            <a:fillRect/>
          </a:stretch>
        </p:blipFill>
        <p:spPr>
          <a:xfrm>
            <a:off x="3819750" y="1243329"/>
            <a:ext cx="4321975" cy="2129449"/>
          </a:xfrm>
          <a:prstGeom prst="rect">
            <a:avLst/>
          </a:prstGeom>
          <a:noFill/>
          <a:ln>
            <a:noFill/>
          </a:ln>
        </p:spPr>
      </p:pic>
      <p:sp>
        <p:nvSpPr>
          <p:cNvPr id="843" name="Google Shape;843;p61"/>
          <p:cNvSpPr txBox="1"/>
          <p:nvPr/>
        </p:nvSpPr>
        <p:spPr>
          <a:xfrm>
            <a:off x="5110892" y="732183"/>
            <a:ext cx="17397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MARS</a:t>
            </a:r>
            <a:endParaRPr sz="1800" b="1">
              <a:solidFill>
                <a:schemeClr val="dk1"/>
              </a:solidFill>
              <a:latin typeface="Exo"/>
              <a:ea typeface="Exo"/>
              <a:cs typeface="Exo"/>
              <a:sym typeface="Exo"/>
            </a:endParaRPr>
          </a:p>
        </p:txBody>
      </p:sp>
      <p:sp>
        <p:nvSpPr>
          <p:cNvPr id="844" name="Google Shape;844;p61"/>
          <p:cNvSpPr txBox="1"/>
          <p:nvPr/>
        </p:nvSpPr>
        <p:spPr>
          <a:xfrm>
            <a:off x="3867547" y="4036917"/>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sp>
        <p:nvSpPr>
          <p:cNvPr id="845" name="Google Shape;845;p61"/>
          <p:cNvSpPr/>
          <p:nvPr/>
        </p:nvSpPr>
        <p:spPr>
          <a:xfrm>
            <a:off x="5821488" y="3631917"/>
            <a:ext cx="249900" cy="24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1"/>
          <p:cNvSpPr txBox="1">
            <a:spLocks noGrp="1"/>
          </p:cNvSpPr>
          <p:nvPr>
            <p:ph type="subTitle" idx="4294967295"/>
          </p:nvPr>
        </p:nvSpPr>
        <p:spPr>
          <a:xfrm>
            <a:off x="6147600" y="3570879"/>
            <a:ext cx="1204800" cy="3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NET PROFIT</a:t>
            </a:r>
            <a:endParaRPr sz="1400"/>
          </a:p>
        </p:txBody>
      </p:sp>
      <p:sp>
        <p:nvSpPr>
          <p:cNvPr id="847" name="Google Shape;847;p61"/>
          <p:cNvSpPr/>
          <p:nvPr/>
        </p:nvSpPr>
        <p:spPr>
          <a:xfrm>
            <a:off x="4507413" y="3631917"/>
            <a:ext cx="249900" cy="2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1"/>
          <p:cNvSpPr txBox="1">
            <a:spLocks noGrp="1"/>
          </p:cNvSpPr>
          <p:nvPr>
            <p:ph type="subTitle" idx="4294967295"/>
          </p:nvPr>
        </p:nvSpPr>
        <p:spPr>
          <a:xfrm>
            <a:off x="4833525" y="3570879"/>
            <a:ext cx="793800" cy="3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SALES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SWOT</a:t>
            </a:r>
            <a:r>
              <a:rPr lang="en"/>
              <a:t> ANALYSIS</a:t>
            </a:r>
            <a:endParaRPr/>
          </a:p>
        </p:txBody>
      </p:sp>
      <p:sp>
        <p:nvSpPr>
          <p:cNvPr id="854" name="Google Shape;854;p62"/>
          <p:cNvSpPr/>
          <p:nvPr/>
        </p:nvSpPr>
        <p:spPr>
          <a:xfrm>
            <a:off x="3224142" y="1456566"/>
            <a:ext cx="1228800" cy="12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S</a:t>
            </a:r>
            <a:endParaRPr sz="3400" b="1">
              <a:solidFill>
                <a:schemeClr val="lt1"/>
              </a:solidFill>
              <a:latin typeface="Exo"/>
              <a:ea typeface="Exo"/>
              <a:cs typeface="Exo"/>
              <a:sym typeface="Exo"/>
            </a:endParaRPr>
          </a:p>
        </p:txBody>
      </p:sp>
      <p:sp>
        <p:nvSpPr>
          <p:cNvPr id="855" name="Google Shape;855;p62"/>
          <p:cNvSpPr/>
          <p:nvPr/>
        </p:nvSpPr>
        <p:spPr>
          <a:xfrm>
            <a:off x="4691076" y="1456566"/>
            <a:ext cx="1228800" cy="122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W</a:t>
            </a:r>
            <a:endParaRPr sz="3400" b="1">
              <a:solidFill>
                <a:schemeClr val="lt1"/>
              </a:solidFill>
              <a:latin typeface="Exo"/>
              <a:ea typeface="Exo"/>
              <a:cs typeface="Exo"/>
              <a:sym typeface="Exo"/>
            </a:endParaRPr>
          </a:p>
        </p:txBody>
      </p:sp>
      <p:sp>
        <p:nvSpPr>
          <p:cNvPr id="856" name="Google Shape;856;p62"/>
          <p:cNvSpPr/>
          <p:nvPr/>
        </p:nvSpPr>
        <p:spPr>
          <a:xfrm>
            <a:off x="3224050" y="2903702"/>
            <a:ext cx="1228800" cy="122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O</a:t>
            </a:r>
            <a:endParaRPr sz="3400" b="1">
              <a:solidFill>
                <a:schemeClr val="lt1"/>
              </a:solidFill>
              <a:latin typeface="Exo"/>
              <a:ea typeface="Exo"/>
              <a:cs typeface="Exo"/>
              <a:sym typeface="Exo"/>
            </a:endParaRPr>
          </a:p>
        </p:txBody>
      </p:sp>
      <p:sp>
        <p:nvSpPr>
          <p:cNvPr id="857" name="Google Shape;857;p62"/>
          <p:cNvSpPr/>
          <p:nvPr/>
        </p:nvSpPr>
        <p:spPr>
          <a:xfrm>
            <a:off x="4690983" y="2903702"/>
            <a:ext cx="1228800" cy="12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T</a:t>
            </a:r>
            <a:endParaRPr sz="3400" b="1">
              <a:solidFill>
                <a:schemeClr val="lt1"/>
              </a:solidFill>
              <a:latin typeface="Exo"/>
              <a:ea typeface="Exo"/>
              <a:cs typeface="Exo"/>
              <a:sym typeface="Exo"/>
            </a:endParaRPr>
          </a:p>
        </p:txBody>
      </p:sp>
      <p:sp>
        <p:nvSpPr>
          <p:cNvPr id="858" name="Google Shape;858;p62"/>
          <p:cNvSpPr txBox="1"/>
          <p:nvPr/>
        </p:nvSpPr>
        <p:spPr>
          <a:xfrm>
            <a:off x="573953" y="1422026"/>
            <a:ext cx="2147400" cy="50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STRENGTHS</a:t>
            </a:r>
            <a:endParaRPr sz="1800" b="1">
              <a:solidFill>
                <a:schemeClr val="dk1"/>
              </a:solidFill>
              <a:latin typeface="Exo"/>
              <a:ea typeface="Exo"/>
              <a:cs typeface="Exo"/>
              <a:sym typeface="Exo"/>
            </a:endParaRPr>
          </a:p>
        </p:txBody>
      </p:sp>
      <p:sp>
        <p:nvSpPr>
          <p:cNvPr id="859" name="Google Shape;859;p62"/>
          <p:cNvSpPr txBox="1"/>
          <p:nvPr/>
        </p:nvSpPr>
        <p:spPr>
          <a:xfrm>
            <a:off x="574000" y="1752150"/>
            <a:ext cx="2147400" cy="85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Exo"/>
                <a:ea typeface="Exo"/>
                <a:cs typeface="Exo"/>
                <a:sym typeface="Exo"/>
              </a:rPr>
              <a:t>Strength 1</a:t>
            </a:r>
            <a:endParaRPr sz="1600">
              <a:solidFill>
                <a:schemeClr val="dk1"/>
              </a:solidFill>
              <a:latin typeface="Exo"/>
              <a:ea typeface="Exo"/>
              <a:cs typeface="Exo"/>
              <a:sym typeface="Exo"/>
            </a:endParaRPr>
          </a:p>
          <a:p>
            <a:pPr marL="0" lvl="0" indent="0" algn="r" rtl="0">
              <a:spcBef>
                <a:spcPts val="0"/>
              </a:spcBef>
              <a:spcAft>
                <a:spcPts val="0"/>
              </a:spcAft>
              <a:buNone/>
            </a:pPr>
            <a:r>
              <a:rPr lang="en" sz="1600">
                <a:solidFill>
                  <a:schemeClr val="dk1"/>
                </a:solidFill>
                <a:latin typeface="Exo"/>
                <a:ea typeface="Exo"/>
                <a:cs typeface="Exo"/>
                <a:sym typeface="Exo"/>
              </a:rPr>
              <a:t>Strength 2</a:t>
            </a:r>
            <a:endParaRPr sz="1600">
              <a:solidFill>
                <a:schemeClr val="dk1"/>
              </a:solidFill>
              <a:latin typeface="Exo"/>
              <a:ea typeface="Exo"/>
              <a:cs typeface="Exo"/>
              <a:sym typeface="Exo"/>
            </a:endParaRPr>
          </a:p>
          <a:p>
            <a:pPr marL="0" lvl="0" indent="0" algn="r" rtl="0">
              <a:spcBef>
                <a:spcPts val="0"/>
              </a:spcBef>
              <a:spcAft>
                <a:spcPts val="0"/>
              </a:spcAft>
              <a:buNone/>
            </a:pPr>
            <a:r>
              <a:rPr lang="en" sz="1600">
                <a:solidFill>
                  <a:schemeClr val="dk1"/>
                </a:solidFill>
                <a:latin typeface="Exo"/>
                <a:ea typeface="Exo"/>
                <a:cs typeface="Exo"/>
                <a:sym typeface="Exo"/>
              </a:rPr>
              <a:t>Strength 3</a:t>
            </a:r>
            <a:endParaRPr sz="1600">
              <a:solidFill>
                <a:schemeClr val="dk1"/>
              </a:solidFill>
              <a:latin typeface="Exo"/>
              <a:ea typeface="Exo"/>
              <a:cs typeface="Exo"/>
              <a:sym typeface="Exo"/>
            </a:endParaRPr>
          </a:p>
        </p:txBody>
      </p:sp>
      <p:sp>
        <p:nvSpPr>
          <p:cNvPr id="860" name="Google Shape;860;p62"/>
          <p:cNvSpPr txBox="1"/>
          <p:nvPr/>
        </p:nvSpPr>
        <p:spPr>
          <a:xfrm>
            <a:off x="574027" y="2983093"/>
            <a:ext cx="21474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OPPORTUNITIES</a:t>
            </a:r>
            <a:endParaRPr sz="1800" b="1">
              <a:solidFill>
                <a:schemeClr val="dk1"/>
              </a:solidFill>
              <a:latin typeface="Exo"/>
              <a:ea typeface="Exo"/>
              <a:cs typeface="Exo"/>
              <a:sym typeface="Exo"/>
            </a:endParaRPr>
          </a:p>
        </p:txBody>
      </p:sp>
      <p:sp>
        <p:nvSpPr>
          <p:cNvPr id="861" name="Google Shape;861;p62"/>
          <p:cNvSpPr txBox="1"/>
          <p:nvPr/>
        </p:nvSpPr>
        <p:spPr>
          <a:xfrm>
            <a:off x="573950" y="3313413"/>
            <a:ext cx="2147400" cy="85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1</a:t>
            </a:r>
            <a:endParaRPr sz="1600">
              <a:solidFill>
                <a:schemeClr val="dk1"/>
              </a:solidFill>
              <a:latin typeface="Exo"/>
              <a:ea typeface="Exo"/>
              <a:cs typeface="Exo"/>
              <a:sym typeface="Exo"/>
            </a:endParaRPr>
          </a:p>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2</a:t>
            </a:r>
            <a:endParaRPr sz="1600">
              <a:solidFill>
                <a:schemeClr val="dk1"/>
              </a:solidFill>
              <a:latin typeface="Exo"/>
              <a:ea typeface="Exo"/>
              <a:cs typeface="Exo"/>
              <a:sym typeface="Exo"/>
            </a:endParaRPr>
          </a:p>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3</a:t>
            </a:r>
            <a:endParaRPr sz="1600">
              <a:solidFill>
                <a:schemeClr val="dk1"/>
              </a:solidFill>
              <a:latin typeface="Exo"/>
              <a:ea typeface="Exo"/>
              <a:cs typeface="Exo"/>
              <a:sym typeface="Exo"/>
            </a:endParaRPr>
          </a:p>
        </p:txBody>
      </p:sp>
      <p:sp>
        <p:nvSpPr>
          <p:cNvPr id="862" name="Google Shape;862;p62"/>
          <p:cNvSpPr txBox="1"/>
          <p:nvPr/>
        </p:nvSpPr>
        <p:spPr>
          <a:xfrm>
            <a:off x="6422706" y="1422026"/>
            <a:ext cx="2147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WEAKNESSES</a:t>
            </a:r>
            <a:endParaRPr sz="1800" b="1">
              <a:solidFill>
                <a:schemeClr val="dk1"/>
              </a:solidFill>
              <a:latin typeface="Exo"/>
              <a:ea typeface="Exo"/>
              <a:cs typeface="Exo"/>
              <a:sym typeface="Exo"/>
            </a:endParaRPr>
          </a:p>
        </p:txBody>
      </p:sp>
      <p:sp>
        <p:nvSpPr>
          <p:cNvPr id="863" name="Google Shape;863;p62"/>
          <p:cNvSpPr txBox="1"/>
          <p:nvPr/>
        </p:nvSpPr>
        <p:spPr>
          <a:xfrm>
            <a:off x="6422700" y="1752151"/>
            <a:ext cx="21474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1</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2</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3</a:t>
            </a:r>
            <a:endParaRPr sz="1600">
              <a:solidFill>
                <a:schemeClr val="dk1"/>
              </a:solidFill>
              <a:latin typeface="Exo"/>
              <a:ea typeface="Exo"/>
              <a:cs typeface="Exo"/>
              <a:sym typeface="Exo"/>
            </a:endParaRPr>
          </a:p>
        </p:txBody>
      </p:sp>
      <p:sp>
        <p:nvSpPr>
          <p:cNvPr id="864" name="Google Shape;864;p62"/>
          <p:cNvSpPr txBox="1"/>
          <p:nvPr/>
        </p:nvSpPr>
        <p:spPr>
          <a:xfrm>
            <a:off x="6422706" y="2983090"/>
            <a:ext cx="21474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THREATS</a:t>
            </a:r>
            <a:endParaRPr sz="1800" b="1">
              <a:solidFill>
                <a:schemeClr val="dk1"/>
              </a:solidFill>
              <a:latin typeface="Exo"/>
              <a:ea typeface="Exo"/>
              <a:cs typeface="Exo"/>
              <a:sym typeface="Exo"/>
            </a:endParaRPr>
          </a:p>
        </p:txBody>
      </p:sp>
      <p:sp>
        <p:nvSpPr>
          <p:cNvPr id="865" name="Google Shape;865;p62"/>
          <p:cNvSpPr txBox="1"/>
          <p:nvPr/>
        </p:nvSpPr>
        <p:spPr>
          <a:xfrm>
            <a:off x="6422700" y="3313414"/>
            <a:ext cx="21474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1</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2</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3</a:t>
            </a:r>
            <a:endParaRPr sz="1600">
              <a:solidFill>
                <a:schemeClr val="dk1"/>
              </a:solidFill>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RECOMMENDATIONS</a:t>
            </a:r>
            <a:endParaRPr/>
          </a:p>
        </p:txBody>
      </p:sp>
      <p:graphicFrame>
        <p:nvGraphicFramePr>
          <p:cNvPr id="871" name="Google Shape;871;p63"/>
          <p:cNvGraphicFramePr/>
          <p:nvPr/>
        </p:nvGraphicFramePr>
        <p:xfrm>
          <a:off x="1199650" y="1196000"/>
          <a:ext cx="3000000" cy="3000000"/>
        </p:xfrm>
        <a:graphic>
          <a:graphicData uri="http://schemas.openxmlformats.org/drawingml/2006/table">
            <a:tbl>
              <a:tblPr>
                <a:noFill/>
                <a:tableStyleId>{4541EA36-2222-434B-9543-B08A479D7589}</a:tableStyleId>
              </a:tblPr>
              <a:tblGrid>
                <a:gridCol w="1499800">
                  <a:extLst>
                    <a:ext uri="{9D8B030D-6E8A-4147-A177-3AD203B41FA5}">
                      <a16:colId xmlns:a16="http://schemas.microsoft.com/office/drawing/2014/main" val="20000"/>
                    </a:ext>
                  </a:extLst>
                </a:gridCol>
                <a:gridCol w="750150">
                  <a:extLst>
                    <a:ext uri="{9D8B030D-6E8A-4147-A177-3AD203B41FA5}">
                      <a16:colId xmlns:a16="http://schemas.microsoft.com/office/drawing/2014/main" val="20001"/>
                    </a:ext>
                  </a:extLst>
                </a:gridCol>
                <a:gridCol w="741275">
                  <a:extLst>
                    <a:ext uri="{9D8B030D-6E8A-4147-A177-3AD203B41FA5}">
                      <a16:colId xmlns:a16="http://schemas.microsoft.com/office/drawing/2014/main" val="20002"/>
                    </a:ext>
                  </a:extLst>
                </a:gridCol>
                <a:gridCol w="750150">
                  <a:extLst>
                    <a:ext uri="{9D8B030D-6E8A-4147-A177-3AD203B41FA5}">
                      <a16:colId xmlns:a16="http://schemas.microsoft.com/office/drawing/2014/main" val="20003"/>
                    </a:ext>
                  </a:extLst>
                </a:gridCol>
                <a:gridCol w="741275">
                  <a:extLst>
                    <a:ext uri="{9D8B030D-6E8A-4147-A177-3AD203B41FA5}">
                      <a16:colId xmlns:a16="http://schemas.microsoft.com/office/drawing/2014/main" val="20004"/>
                    </a:ext>
                  </a:extLst>
                </a:gridCol>
                <a:gridCol w="755875">
                  <a:extLst>
                    <a:ext uri="{9D8B030D-6E8A-4147-A177-3AD203B41FA5}">
                      <a16:colId xmlns:a16="http://schemas.microsoft.com/office/drawing/2014/main" val="20005"/>
                    </a:ext>
                  </a:extLst>
                </a:gridCol>
                <a:gridCol w="750150">
                  <a:extLst>
                    <a:ext uri="{9D8B030D-6E8A-4147-A177-3AD203B41FA5}">
                      <a16:colId xmlns:a16="http://schemas.microsoft.com/office/drawing/2014/main" val="20006"/>
                    </a:ext>
                  </a:extLst>
                </a:gridCol>
                <a:gridCol w="755875">
                  <a:extLst>
                    <a:ext uri="{9D8B030D-6E8A-4147-A177-3AD203B41FA5}">
                      <a16:colId xmlns:a16="http://schemas.microsoft.com/office/drawing/2014/main" val="20007"/>
                    </a:ext>
                  </a:extLst>
                </a:gridCol>
              </a:tblGrid>
              <a:tr h="539825">
                <a:tc>
                  <a:txBody>
                    <a:bodyPr/>
                    <a:lstStyle/>
                    <a:p>
                      <a:pPr marL="0" lvl="0" indent="0" algn="ctr" rtl="0">
                        <a:spcBef>
                          <a:spcPts val="0"/>
                        </a:spcBef>
                        <a:spcAft>
                          <a:spcPts val="0"/>
                        </a:spcAft>
                        <a:buNone/>
                      </a:pPr>
                      <a:endParaRPr sz="1700" b="1">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MAY</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JUN</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JUL</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AUG</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SEP</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OCT</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NOV</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1500">
                          <a:solidFill>
                            <a:schemeClr val="dk1"/>
                          </a:solidFill>
                          <a:latin typeface="Exo"/>
                          <a:ea typeface="Exo"/>
                          <a:cs typeface="Exo"/>
                          <a:sym typeface="Exo"/>
                        </a:rPr>
                        <a:t>Name of initiative 1</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2</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3</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4</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72" name="Google Shape;872;p63"/>
          <p:cNvSpPr/>
          <p:nvPr/>
        </p:nvSpPr>
        <p:spPr>
          <a:xfrm>
            <a:off x="2898600" y="2016812"/>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3882150" y="2748147"/>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5019150" y="3476648"/>
            <a:ext cx="1788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6807200" y="4213145"/>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PRICING </a:t>
            </a:r>
            <a:r>
              <a:rPr lang="en">
                <a:solidFill>
                  <a:schemeClr val="accent1"/>
                </a:solidFill>
              </a:rPr>
              <a:t>MANAGEMENT</a:t>
            </a:r>
            <a:r>
              <a:rPr lang="en"/>
              <a:t> PROJECT</a:t>
            </a:r>
            <a:endParaRPr/>
          </a:p>
        </p:txBody>
      </p:sp>
      <p:graphicFrame>
        <p:nvGraphicFramePr>
          <p:cNvPr id="881" name="Google Shape;881;p64"/>
          <p:cNvGraphicFramePr/>
          <p:nvPr/>
        </p:nvGraphicFramePr>
        <p:xfrm>
          <a:off x="631575" y="1596838"/>
          <a:ext cx="3000000" cy="3000000"/>
        </p:xfrm>
        <a:graphic>
          <a:graphicData uri="http://schemas.openxmlformats.org/drawingml/2006/table">
            <a:tbl>
              <a:tblPr>
                <a:noFill/>
                <a:tableStyleId>{4541EA36-2222-434B-9543-B08A479D7589}</a:tableStyleId>
              </a:tblPr>
              <a:tblGrid>
                <a:gridCol w="693775">
                  <a:extLst>
                    <a:ext uri="{9D8B030D-6E8A-4147-A177-3AD203B41FA5}">
                      <a16:colId xmlns:a16="http://schemas.microsoft.com/office/drawing/2014/main" val="20000"/>
                    </a:ext>
                  </a:extLst>
                </a:gridCol>
                <a:gridCol w="1933150">
                  <a:extLst>
                    <a:ext uri="{9D8B030D-6E8A-4147-A177-3AD203B41FA5}">
                      <a16:colId xmlns:a16="http://schemas.microsoft.com/office/drawing/2014/main" val="20001"/>
                    </a:ext>
                  </a:extLst>
                </a:gridCol>
                <a:gridCol w="1313475">
                  <a:extLst>
                    <a:ext uri="{9D8B030D-6E8A-4147-A177-3AD203B41FA5}">
                      <a16:colId xmlns:a16="http://schemas.microsoft.com/office/drawing/2014/main" val="20002"/>
                    </a:ext>
                  </a:extLst>
                </a:gridCol>
                <a:gridCol w="1313475">
                  <a:extLst>
                    <a:ext uri="{9D8B030D-6E8A-4147-A177-3AD203B41FA5}">
                      <a16:colId xmlns:a16="http://schemas.microsoft.com/office/drawing/2014/main" val="20003"/>
                    </a:ext>
                  </a:extLst>
                </a:gridCol>
                <a:gridCol w="1313475">
                  <a:extLst>
                    <a:ext uri="{9D8B030D-6E8A-4147-A177-3AD203B41FA5}">
                      <a16:colId xmlns:a16="http://schemas.microsoft.com/office/drawing/2014/main" val="20004"/>
                    </a:ext>
                  </a:extLst>
                </a:gridCol>
                <a:gridCol w="1313475">
                  <a:extLst>
                    <a:ext uri="{9D8B030D-6E8A-4147-A177-3AD203B41FA5}">
                      <a16:colId xmlns:a16="http://schemas.microsoft.com/office/drawing/2014/main" val="20005"/>
                    </a:ext>
                  </a:extLst>
                </a:gridCol>
              </a:tblGrid>
              <a:tr h="777200">
                <a:tc>
                  <a:txBody>
                    <a:bodyPr/>
                    <a:lstStyle/>
                    <a:p>
                      <a:pPr marL="0" lvl="0" indent="0" algn="ctr" rtl="0">
                        <a:spcBef>
                          <a:spcPts val="0"/>
                        </a:spcBef>
                        <a:spcAft>
                          <a:spcPts val="0"/>
                        </a:spcAft>
                        <a:buNone/>
                      </a:pPr>
                      <a:r>
                        <a:rPr lang="en" sz="1200">
                          <a:solidFill>
                            <a:schemeClr val="lt1"/>
                          </a:solidFill>
                          <a:latin typeface="Exo"/>
                          <a:ea typeface="Exo"/>
                          <a:cs typeface="Exo"/>
                          <a:sym typeface="Exo"/>
                        </a:rPr>
                        <a:t>#</a:t>
                      </a:r>
                      <a:endParaRPr sz="1200">
                        <a:solidFill>
                          <a:schemeClr val="lt1"/>
                        </a:solidFill>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Opportunities</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Total of Business Opportunities</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Low Margin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High Margin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Ease of Implementation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46725">
                <a:tc>
                  <a:txBody>
                    <a:bodyPr/>
                    <a:lstStyle/>
                    <a:p>
                      <a:pPr marL="0" lvl="0" indent="0" algn="ctr" rtl="0">
                        <a:spcBef>
                          <a:spcPts val="0"/>
                        </a:spcBef>
                        <a:spcAft>
                          <a:spcPts val="0"/>
                        </a:spcAft>
                        <a:buNone/>
                      </a:pPr>
                      <a:r>
                        <a:rPr lang="en" sz="1300">
                          <a:latin typeface="Exo"/>
                          <a:ea typeface="Exo"/>
                          <a:cs typeface="Exo"/>
                          <a:sym typeface="Exo"/>
                        </a:rPr>
                        <a:t>1</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Mars</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$1020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$500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$700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46725">
                <a:tc>
                  <a:txBody>
                    <a:bodyPr/>
                    <a:lstStyle/>
                    <a:p>
                      <a:pPr marL="0" lvl="0" indent="0" algn="ctr" rtl="0">
                        <a:spcBef>
                          <a:spcPts val="0"/>
                        </a:spcBef>
                        <a:spcAft>
                          <a:spcPts val="0"/>
                        </a:spcAft>
                        <a:buNone/>
                      </a:pPr>
                      <a:r>
                        <a:rPr lang="en" sz="1300">
                          <a:latin typeface="Exo"/>
                          <a:ea typeface="Exo"/>
                          <a:cs typeface="Exo"/>
                          <a:sym typeface="Exo"/>
                        </a:rPr>
                        <a:t>2</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Mercury</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$4896</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$2400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$3200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30%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46725">
                <a:tc>
                  <a:txBody>
                    <a:bodyPr/>
                    <a:lstStyle/>
                    <a:p>
                      <a:pPr marL="0" lvl="0" indent="0" algn="ctr" rtl="0">
                        <a:spcBef>
                          <a:spcPts val="0"/>
                        </a:spcBef>
                        <a:spcAft>
                          <a:spcPts val="0"/>
                        </a:spcAft>
                        <a:buNone/>
                      </a:pPr>
                      <a:r>
                        <a:rPr lang="en" sz="1300">
                          <a:latin typeface="Exo"/>
                          <a:ea typeface="Exo"/>
                          <a:cs typeface="Exo"/>
                          <a:sym typeface="Exo"/>
                        </a:rPr>
                        <a:t>3</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Jupiter</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$2569</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$1200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$1800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45%</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TESTIMONIALS</a:t>
            </a:r>
            <a:endParaRPr/>
          </a:p>
        </p:txBody>
      </p:sp>
      <p:sp>
        <p:nvSpPr>
          <p:cNvPr id="887" name="Google Shape;887;p65"/>
          <p:cNvSpPr txBox="1">
            <a:spLocks noGrp="1"/>
          </p:cNvSpPr>
          <p:nvPr>
            <p:ph type="subTitle" idx="1"/>
          </p:nvPr>
        </p:nvSpPr>
        <p:spPr>
          <a:xfrm>
            <a:off x="829275"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GREEN</a:t>
            </a:r>
            <a:endParaRPr/>
          </a:p>
        </p:txBody>
      </p:sp>
      <p:sp>
        <p:nvSpPr>
          <p:cNvPr id="888" name="Google Shape;888;p65"/>
          <p:cNvSpPr txBox="1">
            <a:spLocks noGrp="1"/>
          </p:cNvSpPr>
          <p:nvPr>
            <p:ph type="subTitle" idx="2"/>
          </p:nvPr>
        </p:nvSpPr>
        <p:spPr>
          <a:xfrm>
            <a:off x="829275"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889" name="Google Shape;889;p65"/>
          <p:cNvSpPr txBox="1">
            <a:spLocks noGrp="1"/>
          </p:cNvSpPr>
          <p:nvPr>
            <p:ph type="subTitle" idx="3"/>
          </p:nvPr>
        </p:nvSpPr>
        <p:spPr>
          <a:xfrm>
            <a:off x="3656700"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890" name="Google Shape;890;p65"/>
          <p:cNvSpPr txBox="1">
            <a:spLocks noGrp="1"/>
          </p:cNvSpPr>
          <p:nvPr>
            <p:ph type="subTitle" idx="4"/>
          </p:nvPr>
        </p:nvSpPr>
        <p:spPr>
          <a:xfrm>
            <a:off x="3656705"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91" name="Google Shape;891;p65"/>
          <p:cNvSpPr txBox="1">
            <a:spLocks noGrp="1"/>
          </p:cNvSpPr>
          <p:nvPr>
            <p:ph type="subTitle" idx="5"/>
          </p:nvPr>
        </p:nvSpPr>
        <p:spPr>
          <a:xfrm>
            <a:off x="6483988"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892" name="Google Shape;892;p65"/>
          <p:cNvSpPr txBox="1">
            <a:spLocks noGrp="1"/>
          </p:cNvSpPr>
          <p:nvPr>
            <p:ph type="subTitle" idx="6"/>
          </p:nvPr>
        </p:nvSpPr>
        <p:spPr>
          <a:xfrm>
            <a:off x="6483997"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it is the biggest planet in the Solar System” </a:t>
            </a:r>
            <a:endParaRPr/>
          </a:p>
        </p:txBody>
      </p:sp>
      <p:grpSp>
        <p:nvGrpSpPr>
          <p:cNvPr id="893" name="Google Shape;893;p65"/>
          <p:cNvGrpSpPr/>
          <p:nvPr/>
        </p:nvGrpSpPr>
        <p:grpSpPr>
          <a:xfrm>
            <a:off x="4284027" y="1669946"/>
            <a:ext cx="572710" cy="572710"/>
            <a:chOff x="-57568775" y="3198925"/>
            <a:chExt cx="318225" cy="318225"/>
          </a:xfrm>
        </p:grpSpPr>
        <p:sp>
          <p:nvSpPr>
            <p:cNvPr id="894" name="Google Shape;894;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5"/>
          <p:cNvGrpSpPr/>
          <p:nvPr/>
        </p:nvGrpSpPr>
        <p:grpSpPr>
          <a:xfrm>
            <a:off x="7111272" y="1671385"/>
            <a:ext cx="572710" cy="569875"/>
            <a:chOff x="-55202750" y="3198925"/>
            <a:chExt cx="318225" cy="316650"/>
          </a:xfrm>
        </p:grpSpPr>
        <p:sp>
          <p:nvSpPr>
            <p:cNvPr id="901" name="Google Shape;901;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5"/>
          <p:cNvGrpSpPr/>
          <p:nvPr/>
        </p:nvGrpSpPr>
        <p:grpSpPr>
          <a:xfrm>
            <a:off x="1495728" y="1669857"/>
            <a:ext cx="502011" cy="572701"/>
            <a:chOff x="-54793175" y="3198925"/>
            <a:chExt cx="279625" cy="319000"/>
          </a:xfrm>
        </p:grpSpPr>
        <p:sp>
          <p:nvSpPr>
            <p:cNvPr id="904" name="Google Shape;904;p6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1" name="Google Shape;911;p65"/>
          <p:cNvCxnSpPr/>
          <p:nvPr/>
        </p:nvCxnSpPr>
        <p:spPr>
          <a:xfrm>
            <a:off x="3145299" y="1703803"/>
            <a:ext cx="0" cy="1976100"/>
          </a:xfrm>
          <a:prstGeom prst="straightConnector1">
            <a:avLst/>
          </a:prstGeom>
          <a:noFill/>
          <a:ln w="9525" cap="flat" cmpd="sng">
            <a:solidFill>
              <a:schemeClr val="dk1"/>
            </a:solidFill>
            <a:prstDash val="solid"/>
            <a:round/>
            <a:headEnd type="none" w="med" len="med"/>
            <a:tailEnd type="none" w="med" len="med"/>
          </a:ln>
        </p:spPr>
      </p:cxnSp>
      <p:cxnSp>
        <p:nvCxnSpPr>
          <p:cNvPr id="912" name="Google Shape;912;p65"/>
          <p:cNvCxnSpPr/>
          <p:nvPr/>
        </p:nvCxnSpPr>
        <p:spPr>
          <a:xfrm>
            <a:off x="5987216" y="1703803"/>
            <a:ext cx="0" cy="1976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6"/>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LEAN </a:t>
            </a:r>
            <a:r>
              <a:rPr lang="en">
                <a:solidFill>
                  <a:schemeClr val="accent1"/>
                </a:solidFill>
              </a:rPr>
              <a:t>BUSINESS</a:t>
            </a:r>
            <a:r>
              <a:rPr lang="en"/>
              <a:t> CASE</a:t>
            </a:r>
            <a:endParaRPr/>
          </a:p>
        </p:txBody>
      </p:sp>
      <p:sp>
        <p:nvSpPr>
          <p:cNvPr id="918" name="Google Shape;918;p66"/>
          <p:cNvSpPr txBox="1"/>
          <p:nvPr/>
        </p:nvSpPr>
        <p:spPr>
          <a:xfrm>
            <a:off x="3274475" y="800709"/>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COSTS</a:t>
            </a:r>
            <a:endParaRPr sz="1800" b="1">
              <a:solidFill>
                <a:srgbClr val="000000"/>
              </a:solidFill>
              <a:latin typeface="Exo"/>
              <a:ea typeface="Exo"/>
              <a:cs typeface="Exo"/>
              <a:sym typeface="Exo"/>
            </a:endParaRPr>
          </a:p>
        </p:txBody>
      </p:sp>
      <p:sp>
        <p:nvSpPr>
          <p:cNvPr id="919" name="Google Shape;919;p66"/>
          <p:cNvSpPr txBox="1"/>
          <p:nvPr/>
        </p:nvSpPr>
        <p:spPr>
          <a:xfrm>
            <a:off x="3274475" y="1197609"/>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$4M</a:t>
            </a: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p:txBody>
      </p:sp>
      <p:sp>
        <p:nvSpPr>
          <p:cNvPr id="920" name="Google Shape;920;p66"/>
          <p:cNvSpPr txBox="1"/>
          <p:nvPr/>
        </p:nvSpPr>
        <p:spPr>
          <a:xfrm>
            <a:off x="3274475" y="2232571"/>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NPV</a:t>
            </a:r>
            <a:endParaRPr sz="1800" b="1">
              <a:solidFill>
                <a:srgbClr val="000000"/>
              </a:solidFill>
              <a:latin typeface="Exo"/>
              <a:ea typeface="Exo"/>
              <a:cs typeface="Exo"/>
              <a:sym typeface="Exo"/>
            </a:endParaRPr>
          </a:p>
        </p:txBody>
      </p:sp>
      <p:sp>
        <p:nvSpPr>
          <p:cNvPr id="921" name="Google Shape;921;p66"/>
          <p:cNvSpPr txBox="1"/>
          <p:nvPr/>
        </p:nvSpPr>
        <p:spPr>
          <a:xfrm>
            <a:off x="3274475" y="2629471"/>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$8M</a:t>
            </a: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p:txBody>
      </p:sp>
      <p:sp>
        <p:nvSpPr>
          <p:cNvPr id="922" name="Google Shape;922;p66"/>
          <p:cNvSpPr txBox="1"/>
          <p:nvPr/>
        </p:nvSpPr>
        <p:spPr>
          <a:xfrm>
            <a:off x="5649325" y="800710"/>
            <a:ext cx="27684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TANGIBLE BENEFITS</a:t>
            </a:r>
            <a:endParaRPr sz="1800" b="1">
              <a:solidFill>
                <a:schemeClr val="dk1"/>
              </a:solidFill>
              <a:latin typeface="Exo"/>
              <a:ea typeface="Exo"/>
              <a:cs typeface="Exo"/>
              <a:sym typeface="Exo"/>
            </a:endParaRPr>
          </a:p>
        </p:txBody>
      </p:sp>
      <p:sp>
        <p:nvSpPr>
          <p:cNvPr id="923" name="Google Shape;923;p66"/>
          <p:cNvSpPr txBox="1"/>
          <p:nvPr/>
        </p:nvSpPr>
        <p:spPr>
          <a:xfrm>
            <a:off x="5649375" y="1184263"/>
            <a:ext cx="27684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$14,896,236</a:t>
            </a:r>
            <a:endParaRPr sz="1600">
              <a:solidFill>
                <a:schemeClr val="dk1"/>
              </a:solidFill>
              <a:latin typeface="Exo"/>
              <a:ea typeface="Exo"/>
              <a:cs typeface="Exo"/>
              <a:sym typeface="Exo"/>
            </a:endParaRPr>
          </a:p>
          <a:p>
            <a:pPr marL="0" lvl="0" indent="0" algn="ctr" rtl="0">
              <a:spcBef>
                <a:spcPts val="0"/>
              </a:spcBef>
              <a:spcAft>
                <a:spcPts val="0"/>
              </a:spcAft>
              <a:buNone/>
            </a:pPr>
            <a:endParaRPr sz="1600">
              <a:solidFill>
                <a:schemeClr val="dk1"/>
              </a:solidFill>
              <a:latin typeface="Exo"/>
              <a:ea typeface="Exo"/>
              <a:cs typeface="Exo"/>
              <a:sym typeface="Exo"/>
            </a:endParaRPr>
          </a:p>
          <a:p>
            <a:pPr marL="0" lvl="0" indent="0" algn="ctr" rtl="0">
              <a:spcBef>
                <a:spcPts val="0"/>
              </a:spcBef>
              <a:spcAft>
                <a:spcPts val="0"/>
              </a:spcAft>
              <a:buNone/>
            </a:pPr>
            <a:endParaRPr sz="1600">
              <a:solidFill>
                <a:schemeClr val="dk1"/>
              </a:solidFill>
              <a:latin typeface="Exo"/>
              <a:ea typeface="Exo"/>
              <a:cs typeface="Exo"/>
              <a:sym typeface="Exo"/>
            </a:endParaRPr>
          </a:p>
        </p:txBody>
      </p:sp>
      <p:sp>
        <p:nvSpPr>
          <p:cNvPr id="924" name="Google Shape;924;p66"/>
          <p:cNvSpPr txBox="1"/>
          <p:nvPr/>
        </p:nvSpPr>
        <p:spPr>
          <a:xfrm>
            <a:off x="5649325" y="2303403"/>
            <a:ext cx="27684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CASH FLOW</a:t>
            </a:r>
            <a:endParaRPr sz="1800" b="1">
              <a:solidFill>
                <a:srgbClr val="000000"/>
              </a:solidFill>
              <a:latin typeface="Exo"/>
              <a:ea typeface="Exo"/>
              <a:cs typeface="Exo"/>
              <a:sym typeface="Exo"/>
            </a:endParaRPr>
          </a:p>
        </p:txBody>
      </p:sp>
      <p:sp>
        <p:nvSpPr>
          <p:cNvPr id="925" name="Google Shape;925;p66"/>
          <p:cNvSpPr/>
          <p:nvPr/>
        </p:nvSpPr>
        <p:spPr>
          <a:xfrm>
            <a:off x="6093829" y="3708654"/>
            <a:ext cx="300600" cy="3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 name="Google Shape;926;p66"/>
          <p:cNvCxnSpPr/>
          <p:nvPr/>
        </p:nvCxnSpPr>
        <p:spPr>
          <a:xfrm>
            <a:off x="5862000" y="3708654"/>
            <a:ext cx="2343000" cy="0"/>
          </a:xfrm>
          <a:prstGeom prst="straightConnector1">
            <a:avLst/>
          </a:prstGeom>
          <a:noFill/>
          <a:ln w="9525" cap="flat" cmpd="sng">
            <a:solidFill>
              <a:schemeClr val="dk1"/>
            </a:solidFill>
            <a:prstDash val="solid"/>
            <a:round/>
            <a:headEnd type="none" w="med" len="med"/>
            <a:tailEnd type="none" w="med" len="med"/>
          </a:ln>
        </p:spPr>
      </p:cxnSp>
      <p:sp>
        <p:nvSpPr>
          <p:cNvPr id="927" name="Google Shape;927;p66"/>
          <p:cNvSpPr/>
          <p:nvPr/>
        </p:nvSpPr>
        <p:spPr>
          <a:xfrm>
            <a:off x="6488486" y="3708654"/>
            <a:ext cx="3006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6"/>
          <p:cNvSpPr/>
          <p:nvPr/>
        </p:nvSpPr>
        <p:spPr>
          <a:xfrm rot="10800000" flipH="1">
            <a:off x="6883143" y="3555354"/>
            <a:ext cx="300600" cy="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rot="10800000" flipH="1">
            <a:off x="7277801" y="3343780"/>
            <a:ext cx="300600" cy="3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6"/>
          <p:cNvSpPr/>
          <p:nvPr/>
        </p:nvSpPr>
        <p:spPr>
          <a:xfrm rot="10800000" flipH="1">
            <a:off x="7672458" y="3128154"/>
            <a:ext cx="300600" cy="58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6"/>
          <p:cNvSpPr txBox="1"/>
          <p:nvPr/>
        </p:nvSpPr>
        <p:spPr>
          <a:xfrm>
            <a:off x="5999885" y="4061800"/>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-4K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2" name="Google Shape;932;p66"/>
          <p:cNvSpPr txBox="1"/>
          <p:nvPr/>
        </p:nvSpPr>
        <p:spPr>
          <a:xfrm>
            <a:off x="6394542" y="3816652"/>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-2K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3" name="Google Shape;933;p66"/>
          <p:cNvSpPr txBox="1"/>
          <p:nvPr/>
        </p:nvSpPr>
        <p:spPr>
          <a:xfrm>
            <a:off x="6789200" y="3198683"/>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3K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4" name="Google Shape;934;p66"/>
          <p:cNvSpPr txBox="1"/>
          <p:nvPr/>
        </p:nvSpPr>
        <p:spPr>
          <a:xfrm>
            <a:off x="7183857" y="2973436"/>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5K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5" name="Google Shape;935;p66"/>
          <p:cNvSpPr txBox="1"/>
          <p:nvPr/>
        </p:nvSpPr>
        <p:spPr>
          <a:xfrm>
            <a:off x="7578514" y="2769700"/>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7K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cxnSp>
        <p:nvCxnSpPr>
          <p:cNvPr id="936" name="Google Shape;936;p66"/>
          <p:cNvCxnSpPr/>
          <p:nvPr/>
        </p:nvCxnSpPr>
        <p:spPr>
          <a:xfrm rot="10800000">
            <a:off x="3676925" y="1925988"/>
            <a:ext cx="1141200" cy="0"/>
          </a:xfrm>
          <a:prstGeom prst="straightConnector1">
            <a:avLst/>
          </a:prstGeom>
          <a:noFill/>
          <a:ln w="9525" cap="flat" cmpd="sng">
            <a:solidFill>
              <a:schemeClr val="dk1"/>
            </a:solidFill>
            <a:prstDash val="solid"/>
            <a:round/>
            <a:headEnd type="none" w="med" len="med"/>
            <a:tailEnd type="none" w="med" len="med"/>
          </a:ln>
        </p:spPr>
      </p:cxnSp>
      <p:cxnSp>
        <p:nvCxnSpPr>
          <p:cNvPr id="937" name="Google Shape;937;p66"/>
          <p:cNvCxnSpPr/>
          <p:nvPr/>
        </p:nvCxnSpPr>
        <p:spPr>
          <a:xfrm rot="10800000">
            <a:off x="6462900" y="1925988"/>
            <a:ext cx="1141200" cy="0"/>
          </a:xfrm>
          <a:prstGeom prst="straightConnector1">
            <a:avLst/>
          </a:prstGeom>
          <a:noFill/>
          <a:ln w="9525" cap="flat" cmpd="sng">
            <a:solidFill>
              <a:schemeClr val="dk1"/>
            </a:solidFill>
            <a:prstDash val="solid"/>
            <a:round/>
            <a:headEnd type="none" w="med" len="med"/>
            <a:tailEnd type="none" w="med" len="med"/>
          </a:ln>
        </p:spPr>
      </p:cxnSp>
      <p:cxnSp>
        <p:nvCxnSpPr>
          <p:cNvPr id="938" name="Google Shape;938;p66"/>
          <p:cNvCxnSpPr/>
          <p:nvPr/>
        </p:nvCxnSpPr>
        <p:spPr>
          <a:xfrm rot="10800000">
            <a:off x="3676925" y="3335813"/>
            <a:ext cx="1141200" cy="0"/>
          </a:xfrm>
          <a:prstGeom prst="straightConnector1">
            <a:avLst/>
          </a:prstGeom>
          <a:noFill/>
          <a:ln w="9525" cap="flat" cmpd="sng">
            <a:solidFill>
              <a:schemeClr val="dk1"/>
            </a:solidFill>
            <a:prstDash val="solid"/>
            <a:round/>
            <a:headEnd type="none" w="med" len="med"/>
            <a:tailEnd type="none" w="med" len="med"/>
          </a:ln>
        </p:spPr>
      </p:cxnSp>
      <p:sp>
        <p:nvSpPr>
          <p:cNvPr id="939" name="Google Shape;939;p66"/>
          <p:cNvSpPr txBox="1"/>
          <p:nvPr/>
        </p:nvSpPr>
        <p:spPr>
          <a:xfrm>
            <a:off x="3274475" y="3605071"/>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RESOURCES</a:t>
            </a:r>
            <a:endParaRPr sz="1800" b="1">
              <a:solidFill>
                <a:srgbClr val="000000"/>
              </a:solidFill>
              <a:latin typeface="Exo"/>
              <a:ea typeface="Exo"/>
              <a:cs typeface="Exo"/>
              <a:sym typeface="Exo"/>
            </a:endParaRPr>
          </a:p>
        </p:txBody>
      </p:sp>
      <p:sp>
        <p:nvSpPr>
          <p:cNvPr id="940" name="Google Shape;940;p66"/>
          <p:cNvSpPr txBox="1"/>
          <p:nvPr/>
        </p:nvSpPr>
        <p:spPr>
          <a:xfrm>
            <a:off x="3274475" y="4001971"/>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156 items</a:t>
            </a:r>
            <a:endParaRPr sz="1600">
              <a:solidFill>
                <a:srgbClr val="000000"/>
              </a:solidFill>
              <a:latin typeface="Exo"/>
              <a:ea typeface="Exo"/>
              <a:cs typeface="Exo"/>
              <a:sym typeface="Ex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LEAN </a:t>
            </a:r>
            <a:r>
              <a:rPr lang="en">
                <a:solidFill>
                  <a:schemeClr val="accent1"/>
                </a:solidFill>
              </a:rPr>
              <a:t>BUSINESS</a:t>
            </a:r>
            <a:r>
              <a:rPr lang="en"/>
              <a:t> CASE</a:t>
            </a:r>
            <a:endParaRPr/>
          </a:p>
        </p:txBody>
      </p:sp>
      <p:sp>
        <p:nvSpPr>
          <p:cNvPr id="946" name="Google Shape;946;p67"/>
          <p:cNvSpPr txBox="1"/>
          <p:nvPr/>
        </p:nvSpPr>
        <p:spPr>
          <a:xfrm>
            <a:off x="897725" y="1192053"/>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INTANGIBLE BENEFITS</a:t>
            </a:r>
            <a:endParaRPr sz="1800" b="1">
              <a:solidFill>
                <a:srgbClr val="000000"/>
              </a:solidFill>
              <a:latin typeface="Exo"/>
              <a:ea typeface="Exo"/>
              <a:cs typeface="Exo"/>
              <a:sym typeface="Exo"/>
            </a:endParaRPr>
          </a:p>
        </p:txBody>
      </p:sp>
      <p:sp>
        <p:nvSpPr>
          <p:cNvPr id="947" name="Google Shape;947;p67"/>
          <p:cNvSpPr txBox="1"/>
          <p:nvPr/>
        </p:nvSpPr>
        <p:spPr>
          <a:xfrm>
            <a:off x="897725" y="1864834"/>
            <a:ext cx="1946100" cy="12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latin typeface="Exo"/>
              <a:ea typeface="Exo"/>
              <a:cs typeface="Exo"/>
              <a:sym typeface="Exo"/>
            </a:endParaRPr>
          </a:p>
        </p:txBody>
      </p:sp>
      <p:sp>
        <p:nvSpPr>
          <p:cNvPr id="948" name="Google Shape;948;p67"/>
          <p:cNvSpPr txBox="1"/>
          <p:nvPr/>
        </p:nvSpPr>
        <p:spPr>
          <a:xfrm>
            <a:off x="3356600" y="1192053"/>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STRATEGIC ALIGNMENT</a:t>
            </a:r>
            <a:endParaRPr sz="1800" b="1">
              <a:solidFill>
                <a:srgbClr val="000000"/>
              </a:solidFill>
              <a:latin typeface="Exo"/>
              <a:ea typeface="Exo"/>
              <a:cs typeface="Exo"/>
              <a:sym typeface="Exo"/>
            </a:endParaRPr>
          </a:p>
        </p:txBody>
      </p:sp>
      <p:sp>
        <p:nvSpPr>
          <p:cNvPr id="949" name="Google Shape;949;p67"/>
          <p:cNvSpPr txBox="1"/>
          <p:nvPr/>
        </p:nvSpPr>
        <p:spPr>
          <a:xfrm>
            <a:off x="3356600" y="1864834"/>
            <a:ext cx="1946100" cy="12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latin typeface="Exo"/>
              <a:ea typeface="Exo"/>
              <a:cs typeface="Exo"/>
              <a:sym typeface="Exo"/>
            </a:endParaRPr>
          </a:p>
        </p:txBody>
      </p:sp>
      <p:cxnSp>
        <p:nvCxnSpPr>
          <p:cNvPr id="950" name="Google Shape;950;p67"/>
          <p:cNvCxnSpPr/>
          <p:nvPr/>
        </p:nvCxnSpPr>
        <p:spPr>
          <a:xfrm>
            <a:off x="3068825" y="1443075"/>
            <a:ext cx="0" cy="2982600"/>
          </a:xfrm>
          <a:prstGeom prst="straightConnector1">
            <a:avLst/>
          </a:prstGeom>
          <a:noFill/>
          <a:ln w="9525" cap="flat" cmpd="sng">
            <a:solidFill>
              <a:schemeClr val="dk1"/>
            </a:solidFill>
            <a:prstDash val="solid"/>
            <a:round/>
            <a:headEnd type="none" w="med" len="med"/>
            <a:tailEnd type="none" w="med" len="med"/>
          </a:ln>
        </p:spPr>
      </p:cxnSp>
      <p:sp>
        <p:nvSpPr>
          <p:cNvPr id="951" name="Google Shape;951;p67"/>
          <p:cNvSpPr txBox="1"/>
          <p:nvPr/>
        </p:nvSpPr>
        <p:spPr>
          <a:xfrm>
            <a:off x="897725"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SPONSOR</a:t>
            </a:r>
            <a:endParaRPr sz="1800" b="1">
              <a:solidFill>
                <a:srgbClr val="000000"/>
              </a:solidFill>
              <a:latin typeface="Exo"/>
              <a:ea typeface="Exo"/>
              <a:cs typeface="Exo"/>
              <a:sym typeface="Exo"/>
            </a:endParaRPr>
          </a:p>
        </p:txBody>
      </p:sp>
      <p:sp>
        <p:nvSpPr>
          <p:cNvPr id="952" name="Google Shape;952;p67"/>
          <p:cNvSpPr txBox="1"/>
          <p:nvPr/>
        </p:nvSpPr>
        <p:spPr>
          <a:xfrm>
            <a:off x="897725"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John Doe</a:t>
            </a:r>
            <a:endParaRPr sz="1600">
              <a:latin typeface="Exo"/>
              <a:ea typeface="Exo"/>
              <a:cs typeface="Exo"/>
              <a:sym typeface="Exo"/>
            </a:endParaRPr>
          </a:p>
        </p:txBody>
      </p:sp>
      <p:sp>
        <p:nvSpPr>
          <p:cNvPr id="953" name="Google Shape;953;p67"/>
          <p:cNvSpPr txBox="1"/>
          <p:nvPr/>
        </p:nvSpPr>
        <p:spPr>
          <a:xfrm>
            <a:off x="3356600"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MANAGER</a:t>
            </a:r>
            <a:endParaRPr sz="1800" b="1">
              <a:solidFill>
                <a:srgbClr val="000000"/>
              </a:solidFill>
              <a:latin typeface="Exo"/>
              <a:ea typeface="Exo"/>
              <a:cs typeface="Exo"/>
              <a:sym typeface="Exo"/>
            </a:endParaRPr>
          </a:p>
        </p:txBody>
      </p:sp>
      <p:sp>
        <p:nvSpPr>
          <p:cNvPr id="954" name="Google Shape;954;p67"/>
          <p:cNvSpPr txBox="1"/>
          <p:nvPr/>
        </p:nvSpPr>
        <p:spPr>
          <a:xfrm>
            <a:off x="3356600"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Anna James</a:t>
            </a:r>
            <a:endParaRPr sz="1600">
              <a:latin typeface="Exo"/>
              <a:ea typeface="Exo"/>
              <a:cs typeface="Exo"/>
              <a:sym typeface="Exo"/>
            </a:endParaRPr>
          </a:p>
        </p:txBody>
      </p:sp>
      <p:sp>
        <p:nvSpPr>
          <p:cNvPr id="955" name="Google Shape;955;p67"/>
          <p:cNvSpPr txBox="1"/>
          <p:nvPr/>
        </p:nvSpPr>
        <p:spPr>
          <a:xfrm>
            <a:off x="5815475"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CHANGE</a:t>
            </a:r>
            <a:endParaRPr sz="1800" b="1">
              <a:latin typeface="Exo"/>
              <a:ea typeface="Exo"/>
              <a:cs typeface="Exo"/>
              <a:sym typeface="Exo"/>
            </a:endParaRPr>
          </a:p>
          <a:p>
            <a:pPr marL="0" lvl="0" indent="0" algn="ctr" rtl="0">
              <a:spcBef>
                <a:spcPts val="0"/>
              </a:spcBef>
              <a:spcAft>
                <a:spcPts val="0"/>
              </a:spcAft>
              <a:buNone/>
            </a:pPr>
            <a:r>
              <a:rPr lang="en" sz="1800" b="1">
                <a:latin typeface="Exo"/>
                <a:ea typeface="Exo"/>
                <a:cs typeface="Exo"/>
                <a:sym typeface="Exo"/>
              </a:rPr>
              <a:t>MANAGER</a:t>
            </a:r>
            <a:endParaRPr sz="1800" b="1">
              <a:latin typeface="Exo"/>
              <a:ea typeface="Exo"/>
              <a:cs typeface="Exo"/>
              <a:sym typeface="Exo"/>
            </a:endParaRPr>
          </a:p>
        </p:txBody>
      </p:sp>
      <p:sp>
        <p:nvSpPr>
          <p:cNvPr id="956" name="Google Shape;956;p67"/>
          <p:cNvSpPr txBox="1"/>
          <p:nvPr/>
        </p:nvSpPr>
        <p:spPr>
          <a:xfrm>
            <a:off x="5815475"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Jim Green</a:t>
            </a:r>
            <a:endParaRPr sz="1600">
              <a:latin typeface="Exo"/>
              <a:ea typeface="Exo"/>
              <a:cs typeface="Exo"/>
              <a:sym typeface="Exo"/>
            </a:endParaRPr>
          </a:p>
        </p:txBody>
      </p:sp>
      <p:cxnSp>
        <p:nvCxnSpPr>
          <p:cNvPr id="957" name="Google Shape;957;p67"/>
          <p:cNvCxnSpPr/>
          <p:nvPr/>
        </p:nvCxnSpPr>
        <p:spPr>
          <a:xfrm>
            <a:off x="5577675" y="1443075"/>
            <a:ext cx="0" cy="2982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67"/>
          <p:cNvCxnSpPr/>
          <p:nvPr/>
        </p:nvCxnSpPr>
        <p:spPr>
          <a:xfrm>
            <a:off x="1050900" y="3108300"/>
            <a:ext cx="6638400" cy="0"/>
          </a:xfrm>
          <a:prstGeom prst="straightConnector1">
            <a:avLst/>
          </a:prstGeom>
          <a:noFill/>
          <a:ln w="9525" cap="flat" cmpd="sng">
            <a:solidFill>
              <a:schemeClr val="dk1"/>
            </a:solidFill>
            <a:prstDash val="solid"/>
            <a:round/>
            <a:headEnd type="none" w="med" len="med"/>
            <a:tailEnd type="none" w="med" len="med"/>
          </a:ln>
        </p:spPr>
      </p:cxnSp>
      <p:sp>
        <p:nvSpPr>
          <p:cNvPr id="959" name="Google Shape;959;p67"/>
          <p:cNvSpPr/>
          <p:nvPr/>
        </p:nvSpPr>
        <p:spPr>
          <a:xfrm>
            <a:off x="5970725" y="1718325"/>
            <a:ext cx="1635600" cy="16356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7"/>
          <p:cNvSpPr txBox="1"/>
          <p:nvPr/>
        </p:nvSpPr>
        <p:spPr>
          <a:xfrm>
            <a:off x="7077275" y="2610300"/>
            <a:ext cx="6843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latin typeface="Exo"/>
              <a:ea typeface="Exo"/>
              <a:cs typeface="Exo"/>
              <a:sym typeface="Exo"/>
            </a:endParaRPr>
          </a:p>
        </p:txBody>
      </p:sp>
      <p:sp>
        <p:nvSpPr>
          <p:cNvPr id="961" name="Google Shape;961;p67"/>
          <p:cNvSpPr txBox="1"/>
          <p:nvPr/>
        </p:nvSpPr>
        <p:spPr>
          <a:xfrm>
            <a:off x="5847838" y="2610300"/>
            <a:ext cx="6843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latin typeface="Exo"/>
              <a:ea typeface="Exo"/>
              <a:cs typeface="Exo"/>
              <a:sym typeface="Exo"/>
            </a:endParaRPr>
          </a:p>
        </p:txBody>
      </p:sp>
      <p:sp>
        <p:nvSpPr>
          <p:cNvPr id="962" name="Google Shape;962;p67"/>
          <p:cNvSpPr txBox="1"/>
          <p:nvPr/>
        </p:nvSpPr>
        <p:spPr>
          <a:xfrm>
            <a:off x="5815475" y="11920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IMPACT</a:t>
            </a:r>
            <a:endParaRPr sz="1800" b="1">
              <a:solidFill>
                <a:srgbClr val="000000"/>
              </a:solidFill>
              <a:latin typeface="Exo"/>
              <a:ea typeface="Exo"/>
              <a:cs typeface="Exo"/>
              <a:sym typeface="Exo"/>
            </a:endParaRPr>
          </a:p>
        </p:txBody>
      </p:sp>
      <p:cxnSp>
        <p:nvCxnSpPr>
          <p:cNvPr id="963" name="Google Shape;963;p67"/>
          <p:cNvCxnSpPr/>
          <p:nvPr/>
        </p:nvCxnSpPr>
        <p:spPr>
          <a:xfrm>
            <a:off x="6788525" y="1884860"/>
            <a:ext cx="0" cy="630600"/>
          </a:xfrm>
          <a:prstGeom prst="straightConnector1">
            <a:avLst/>
          </a:prstGeom>
          <a:noFill/>
          <a:ln w="19050" cap="flat" cmpd="sng">
            <a:solidFill>
              <a:schemeClr val="dk1"/>
            </a:solidFill>
            <a:prstDash val="solid"/>
            <a:round/>
            <a:headEnd type="none" w="med" len="med"/>
            <a:tailEnd type="diamond"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OPPORTUNITIES </a:t>
            </a:r>
            <a:r>
              <a:rPr lang="en">
                <a:solidFill>
                  <a:schemeClr val="accent1"/>
                </a:solidFill>
              </a:rPr>
              <a:t>&amp;</a:t>
            </a:r>
            <a:r>
              <a:rPr lang="en"/>
              <a:t> SOLUTIONS</a:t>
            </a:r>
            <a:endParaRPr/>
          </a:p>
        </p:txBody>
      </p:sp>
      <p:sp>
        <p:nvSpPr>
          <p:cNvPr id="969" name="Google Shape;969;p68"/>
          <p:cNvSpPr/>
          <p:nvPr/>
        </p:nvSpPr>
        <p:spPr>
          <a:xfrm>
            <a:off x="0" y="1931575"/>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Mars</a:t>
            </a:r>
            <a:endParaRPr>
              <a:solidFill>
                <a:schemeClr val="lt1"/>
              </a:solidFill>
              <a:latin typeface="Exo"/>
              <a:ea typeface="Exo"/>
              <a:cs typeface="Exo"/>
              <a:sym typeface="Exo"/>
            </a:endParaRPr>
          </a:p>
        </p:txBody>
      </p:sp>
      <p:sp>
        <p:nvSpPr>
          <p:cNvPr id="970" name="Google Shape;970;p68"/>
          <p:cNvSpPr/>
          <p:nvPr/>
        </p:nvSpPr>
        <p:spPr>
          <a:xfrm>
            <a:off x="5036700" y="1931575"/>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Neptune</a:t>
            </a:r>
            <a:endParaRPr>
              <a:solidFill>
                <a:schemeClr val="lt1"/>
              </a:solidFill>
              <a:latin typeface="Exo"/>
              <a:ea typeface="Exo"/>
              <a:cs typeface="Exo"/>
              <a:sym typeface="Exo"/>
            </a:endParaRPr>
          </a:p>
        </p:txBody>
      </p:sp>
      <p:sp>
        <p:nvSpPr>
          <p:cNvPr id="971" name="Google Shape;971;p68"/>
          <p:cNvSpPr/>
          <p:nvPr/>
        </p:nvSpPr>
        <p:spPr>
          <a:xfrm>
            <a:off x="0" y="2760450"/>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Mercury</a:t>
            </a:r>
            <a:endParaRPr>
              <a:solidFill>
                <a:schemeClr val="lt1"/>
              </a:solidFill>
              <a:latin typeface="Exo"/>
              <a:ea typeface="Exo"/>
              <a:cs typeface="Exo"/>
              <a:sym typeface="Exo"/>
            </a:endParaRPr>
          </a:p>
        </p:txBody>
      </p:sp>
      <p:sp>
        <p:nvSpPr>
          <p:cNvPr id="972" name="Google Shape;972;p68"/>
          <p:cNvSpPr/>
          <p:nvPr/>
        </p:nvSpPr>
        <p:spPr>
          <a:xfrm>
            <a:off x="5036700" y="2760450"/>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Venus</a:t>
            </a:r>
            <a:endParaRPr>
              <a:solidFill>
                <a:schemeClr val="lt1"/>
              </a:solidFill>
              <a:latin typeface="Exo"/>
              <a:ea typeface="Exo"/>
              <a:cs typeface="Exo"/>
              <a:sym typeface="Exo"/>
            </a:endParaRPr>
          </a:p>
        </p:txBody>
      </p:sp>
      <p:sp>
        <p:nvSpPr>
          <p:cNvPr id="973" name="Google Shape;973;p68"/>
          <p:cNvSpPr/>
          <p:nvPr/>
        </p:nvSpPr>
        <p:spPr>
          <a:xfrm>
            <a:off x="0" y="3589325"/>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Jupiter</a:t>
            </a:r>
            <a:endParaRPr>
              <a:solidFill>
                <a:schemeClr val="lt1"/>
              </a:solidFill>
              <a:latin typeface="Exo"/>
              <a:ea typeface="Exo"/>
              <a:cs typeface="Exo"/>
              <a:sym typeface="Exo"/>
            </a:endParaRPr>
          </a:p>
        </p:txBody>
      </p:sp>
      <p:sp>
        <p:nvSpPr>
          <p:cNvPr id="974" name="Google Shape;974;p68"/>
          <p:cNvSpPr/>
          <p:nvPr/>
        </p:nvSpPr>
        <p:spPr>
          <a:xfrm>
            <a:off x="5036700" y="3589325"/>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Saturn</a:t>
            </a:r>
            <a:endParaRPr>
              <a:solidFill>
                <a:schemeClr val="lt1"/>
              </a:solidFill>
              <a:latin typeface="Exo"/>
              <a:ea typeface="Exo"/>
              <a:cs typeface="Exo"/>
              <a:sym typeface="Exo"/>
            </a:endParaRPr>
          </a:p>
        </p:txBody>
      </p:sp>
      <p:sp>
        <p:nvSpPr>
          <p:cNvPr id="975" name="Google Shape;975;p68"/>
          <p:cNvSpPr txBox="1"/>
          <p:nvPr/>
        </p:nvSpPr>
        <p:spPr>
          <a:xfrm>
            <a:off x="1080600" y="13918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OPPORTUNITIES</a:t>
            </a:r>
            <a:endParaRPr sz="1800" b="1">
              <a:solidFill>
                <a:srgbClr val="000000"/>
              </a:solidFill>
              <a:latin typeface="Exo"/>
              <a:ea typeface="Exo"/>
              <a:cs typeface="Exo"/>
              <a:sym typeface="Exo"/>
            </a:endParaRPr>
          </a:p>
        </p:txBody>
      </p:sp>
      <p:sp>
        <p:nvSpPr>
          <p:cNvPr id="976" name="Google Shape;976;p68"/>
          <p:cNvSpPr txBox="1"/>
          <p:nvPr/>
        </p:nvSpPr>
        <p:spPr>
          <a:xfrm>
            <a:off x="6117300" y="13918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SOLUTIONS</a:t>
            </a:r>
            <a:endParaRPr sz="1800" b="1">
              <a:solidFill>
                <a:srgbClr val="000000"/>
              </a:solidFill>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69"/>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DELIVERABLES </a:t>
            </a:r>
            <a:r>
              <a:rPr lang="en">
                <a:solidFill>
                  <a:schemeClr val="accent1"/>
                </a:solidFill>
              </a:rPr>
              <a:t>&amp;</a:t>
            </a:r>
            <a:r>
              <a:rPr lang="en"/>
              <a:t> OUTCOMES</a:t>
            </a:r>
            <a:endParaRPr/>
          </a:p>
        </p:txBody>
      </p:sp>
      <p:sp>
        <p:nvSpPr>
          <p:cNvPr id="982" name="Google Shape;982;p69"/>
          <p:cNvSpPr txBox="1"/>
          <p:nvPr/>
        </p:nvSpPr>
        <p:spPr>
          <a:xfrm>
            <a:off x="4361050" y="3066888"/>
            <a:ext cx="1728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DELIVERABLES</a:t>
            </a:r>
            <a:endParaRPr sz="1600" b="1">
              <a:solidFill>
                <a:schemeClr val="dk1"/>
              </a:solidFill>
              <a:latin typeface="Exo"/>
              <a:ea typeface="Exo"/>
              <a:cs typeface="Exo"/>
              <a:sym typeface="Exo"/>
            </a:endParaRPr>
          </a:p>
        </p:txBody>
      </p:sp>
      <p:sp>
        <p:nvSpPr>
          <p:cNvPr id="983" name="Google Shape;983;p69"/>
          <p:cNvSpPr txBox="1"/>
          <p:nvPr/>
        </p:nvSpPr>
        <p:spPr>
          <a:xfrm>
            <a:off x="4361050" y="3465110"/>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4" name="Google Shape;984;p69"/>
          <p:cNvSpPr txBox="1"/>
          <p:nvPr/>
        </p:nvSpPr>
        <p:spPr>
          <a:xfrm>
            <a:off x="6782250" y="1076863"/>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KEY OUTCOMES</a:t>
            </a:r>
            <a:endParaRPr sz="1600" b="1">
              <a:solidFill>
                <a:schemeClr val="dk1"/>
              </a:solidFill>
              <a:latin typeface="Exo"/>
              <a:ea typeface="Exo"/>
              <a:cs typeface="Exo"/>
              <a:sym typeface="Exo"/>
            </a:endParaRPr>
          </a:p>
        </p:txBody>
      </p:sp>
      <p:sp>
        <p:nvSpPr>
          <p:cNvPr id="985" name="Google Shape;985;p69"/>
          <p:cNvSpPr txBox="1"/>
          <p:nvPr/>
        </p:nvSpPr>
        <p:spPr>
          <a:xfrm>
            <a:off x="6782100" y="1718263"/>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6" name="Google Shape;986;p69"/>
          <p:cNvSpPr txBox="1"/>
          <p:nvPr/>
        </p:nvSpPr>
        <p:spPr>
          <a:xfrm>
            <a:off x="4361050" y="1076863"/>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KEY</a:t>
            </a:r>
            <a:endParaRPr sz="1600" b="1">
              <a:solidFill>
                <a:schemeClr val="dk1"/>
              </a:solidFill>
              <a:latin typeface="Exo"/>
              <a:ea typeface="Exo"/>
              <a:cs typeface="Exo"/>
              <a:sym typeface="Exo"/>
            </a:endParaRPr>
          </a:p>
          <a:p>
            <a:pPr marL="0" lvl="0" indent="0" algn="ctr" rtl="0">
              <a:spcBef>
                <a:spcPts val="0"/>
              </a:spcBef>
              <a:spcAft>
                <a:spcPts val="0"/>
              </a:spcAft>
              <a:buNone/>
            </a:pPr>
            <a:r>
              <a:rPr lang="en" sz="1600" b="1">
                <a:solidFill>
                  <a:schemeClr val="dk1"/>
                </a:solidFill>
                <a:latin typeface="Exo"/>
                <a:ea typeface="Exo"/>
                <a:cs typeface="Exo"/>
                <a:sym typeface="Exo"/>
              </a:rPr>
              <a:t>ACTIVITIES</a:t>
            </a:r>
            <a:endParaRPr sz="1600" b="1">
              <a:solidFill>
                <a:schemeClr val="dk1"/>
              </a:solidFill>
              <a:latin typeface="Exo"/>
              <a:ea typeface="Exo"/>
              <a:cs typeface="Exo"/>
              <a:sym typeface="Exo"/>
            </a:endParaRPr>
          </a:p>
        </p:txBody>
      </p:sp>
      <p:sp>
        <p:nvSpPr>
          <p:cNvPr id="987" name="Google Shape;987;p69"/>
          <p:cNvSpPr txBox="1"/>
          <p:nvPr/>
        </p:nvSpPr>
        <p:spPr>
          <a:xfrm>
            <a:off x="4361050" y="1718263"/>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8" name="Google Shape;988;p69"/>
          <p:cNvSpPr txBox="1"/>
          <p:nvPr/>
        </p:nvSpPr>
        <p:spPr>
          <a:xfrm>
            <a:off x="6782100" y="3066888"/>
            <a:ext cx="1599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OBJECTIVES</a:t>
            </a:r>
            <a:endParaRPr sz="1600" b="1">
              <a:solidFill>
                <a:schemeClr val="dk1"/>
              </a:solidFill>
              <a:latin typeface="Exo"/>
              <a:ea typeface="Exo"/>
              <a:cs typeface="Exo"/>
              <a:sym typeface="Exo"/>
            </a:endParaRPr>
          </a:p>
        </p:txBody>
      </p:sp>
      <p:sp>
        <p:nvSpPr>
          <p:cNvPr id="989" name="Google Shape;989;p69"/>
          <p:cNvSpPr txBox="1"/>
          <p:nvPr/>
        </p:nvSpPr>
        <p:spPr>
          <a:xfrm>
            <a:off x="6782100" y="3465110"/>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cxnSp>
        <p:nvCxnSpPr>
          <p:cNvPr id="990" name="Google Shape;990;p69"/>
          <p:cNvCxnSpPr/>
          <p:nvPr/>
        </p:nvCxnSpPr>
        <p:spPr>
          <a:xfrm>
            <a:off x="4722250" y="2701272"/>
            <a:ext cx="1006500" cy="0"/>
          </a:xfrm>
          <a:prstGeom prst="straightConnector1">
            <a:avLst/>
          </a:prstGeom>
          <a:noFill/>
          <a:ln w="9525" cap="flat" cmpd="sng">
            <a:solidFill>
              <a:schemeClr val="dk1"/>
            </a:solidFill>
            <a:prstDash val="solid"/>
            <a:round/>
            <a:headEnd type="none" w="med" len="med"/>
            <a:tailEnd type="none" w="med" len="med"/>
          </a:ln>
        </p:spPr>
      </p:cxnSp>
      <p:cxnSp>
        <p:nvCxnSpPr>
          <p:cNvPr id="991" name="Google Shape;991;p69"/>
          <p:cNvCxnSpPr/>
          <p:nvPr/>
        </p:nvCxnSpPr>
        <p:spPr>
          <a:xfrm>
            <a:off x="7078800" y="2701272"/>
            <a:ext cx="100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t>
            </a:r>
            <a:r>
              <a:rPr lang="en">
                <a:solidFill>
                  <a:schemeClr val="accent1"/>
                </a:solidFill>
              </a:rPr>
              <a:t>COSTS</a:t>
            </a:r>
            <a:endParaRPr>
              <a:solidFill>
                <a:schemeClr val="accent1"/>
              </a:solidFill>
            </a:endParaRPr>
          </a:p>
        </p:txBody>
      </p:sp>
      <p:graphicFrame>
        <p:nvGraphicFramePr>
          <p:cNvPr id="997" name="Google Shape;997;p70"/>
          <p:cNvGraphicFramePr/>
          <p:nvPr/>
        </p:nvGraphicFramePr>
        <p:xfrm>
          <a:off x="952500" y="1321350"/>
          <a:ext cx="3000000" cy="3000000"/>
        </p:xfrm>
        <a:graphic>
          <a:graphicData uri="http://schemas.openxmlformats.org/drawingml/2006/table">
            <a:tbl>
              <a:tblPr>
                <a:noFill/>
                <a:tableStyleId>{4541EA36-2222-434B-9543-B08A479D7589}</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751025">
                <a:tc>
                  <a:txBody>
                    <a:bodyPr/>
                    <a:lstStyle/>
                    <a:p>
                      <a:pPr marL="0" lvl="0" indent="0" algn="ctr" rtl="0">
                        <a:spcBef>
                          <a:spcPts val="0"/>
                        </a:spcBef>
                        <a:spcAft>
                          <a:spcPts val="0"/>
                        </a:spcAft>
                        <a:buNone/>
                      </a:pPr>
                      <a:endParaRPr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2017</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2018</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2019</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2020</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51025">
                <a:tc>
                  <a:txBody>
                    <a:bodyPr/>
                    <a:lstStyle/>
                    <a:p>
                      <a:pPr marL="0" lvl="0" indent="0" algn="ctr" rtl="0">
                        <a:spcBef>
                          <a:spcPts val="0"/>
                        </a:spcBef>
                        <a:spcAft>
                          <a:spcPts val="0"/>
                        </a:spcAft>
                        <a:buNone/>
                      </a:pPr>
                      <a:r>
                        <a:rPr lang="en" b="1">
                          <a:solidFill>
                            <a:schemeClr val="dk1"/>
                          </a:solidFill>
                          <a:latin typeface="Exo"/>
                          <a:ea typeface="Exo"/>
                          <a:cs typeface="Exo"/>
                          <a:sym typeface="Exo"/>
                        </a:rPr>
                        <a:t>COST ITEM 1</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51025">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Exo"/>
                          <a:ea typeface="Exo"/>
                          <a:cs typeface="Exo"/>
                          <a:sym typeface="Exo"/>
                        </a:rPr>
                        <a:t>COST ITEM 2</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51025">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Exo"/>
                          <a:ea typeface="Exo"/>
                          <a:cs typeface="Exo"/>
                          <a:sym typeface="Exo"/>
                        </a:rPr>
                        <a:t>COST ITEM 3</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p:nvPr/>
        </p:nvSpPr>
        <p:spPr>
          <a:xfrm>
            <a:off x="3369188" y="0"/>
            <a:ext cx="1931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txBox="1">
            <a:spLocks noGrp="1"/>
          </p:cNvSpPr>
          <p:nvPr>
            <p:ph type="title"/>
          </p:nvPr>
        </p:nvSpPr>
        <p:spPr>
          <a:xfrm>
            <a:off x="615221" y="2128650"/>
            <a:ext cx="2169600" cy="8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COMPANY</a:t>
            </a:r>
            <a:endParaRPr>
              <a:solidFill>
                <a:schemeClr val="accent1"/>
              </a:solidFill>
            </a:endParaRPr>
          </a:p>
        </p:txBody>
      </p:sp>
      <p:sp>
        <p:nvSpPr>
          <p:cNvPr id="230" name="Google Shape;230;p35"/>
          <p:cNvSpPr txBox="1">
            <a:spLocks noGrp="1"/>
          </p:cNvSpPr>
          <p:nvPr>
            <p:ph type="subTitle" idx="1"/>
          </p:nvPr>
        </p:nvSpPr>
        <p:spPr>
          <a:xfrm>
            <a:off x="5916387" y="1731625"/>
            <a:ext cx="26346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31" name="Google Shape;231;p35"/>
          <p:cNvSpPr txBox="1">
            <a:spLocks noGrp="1"/>
          </p:cNvSpPr>
          <p:nvPr>
            <p:ph type="subTitle" idx="2"/>
          </p:nvPr>
        </p:nvSpPr>
        <p:spPr>
          <a:xfrm>
            <a:off x="5913989" y="2085575"/>
            <a:ext cx="2634600" cy="13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232" name="Google Shape;232;p35"/>
          <p:cNvGrpSpPr/>
          <p:nvPr/>
        </p:nvGrpSpPr>
        <p:grpSpPr>
          <a:xfrm>
            <a:off x="3919142" y="2086553"/>
            <a:ext cx="831516" cy="970395"/>
            <a:chOff x="5349539" y="2679704"/>
            <a:chExt cx="284561" cy="332088"/>
          </a:xfrm>
        </p:grpSpPr>
        <p:sp>
          <p:nvSpPr>
            <p:cNvPr id="233" name="Google Shape;233;p35"/>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 name="Google Shape;243;p35"/>
          <p:cNvCxnSpPr/>
          <p:nvPr/>
        </p:nvCxnSpPr>
        <p:spPr>
          <a:xfrm rot="10800000">
            <a:off x="2899713" y="802200"/>
            <a:ext cx="0" cy="353910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35"/>
          <p:cNvCxnSpPr/>
          <p:nvPr/>
        </p:nvCxnSpPr>
        <p:spPr>
          <a:xfrm rot="10800000">
            <a:off x="5770088" y="802200"/>
            <a:ext cx="0" cy="3539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7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CHANGE </a:t>
            </a:r>
            <a:r>
              <a:rPr lang="en">
                <a:solidFill>
                  <a:schemeClr val="accent1"/>
                </a:solidFill>
              </a:rPr>
              <a:t>IMPACT </a:t>
            </a:r>
            <a:r>
              <a:rPr lang="en"/>
              <a:t>ASSESSMENT</a:t>
            </a:r>
            <a:endParaRPr/>
          </a:p>
        </p:txBody>
      </p:sp>
      <p:sp>
        <p:nvSpPr>
          <p:cNvPr id="1003" name="Google Shape;1003;p71"/>
          <p:cNvSpPr/>
          <p:nvPr/>
        </p:nvSpPr>
        <p:spPr>
          <a:xfrm>
            <a:off x="5323991" y="1149300"/>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1"/>
          <p:cNvSpPr/>
          <p:nvPr/>
        </p:nvSpPr>
        <p:spPr>
          <a:xfrm>
            <a:off x="6381208" y="1149300"/>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1"/>
          <p:cNvSpPr/>
          <p:nvPr/>
        </p:nvSpPr>
        <p:spPr>
          <a:xfrm>
            <a:off x="7438425" y="1149300"/>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5323991" y="1699179"/>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381208" y="1699179"/>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7438425" y="1699179"/>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1"/>
          <p:cNvSpPr/>
          <p:nvPr/>
        </p:nvSpPr>
        <p:spPr>
          <a:xfrm>
            <a:off x="5323991" y="2249058"/>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1"/>
          <p:cNvSpPr/>
          <p:nvPr/>
        </p:nvSpPr>
        <p:spPr>
          <a:xfrm>
            <a:off x="6381208" y="2249058"/>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7438425" y="2249058"/>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1"/>
          <p:cNvSpPr/>
          <p:nvPr/>
        </p:nvSpPr>
        <p:spPr>
          <a:xfrm>
            <a:off x="4266775" y="1149300"/>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1"/>
          <p:cNvSpPr/>
          <p:nvPr/>
        </p:nvSpPr>
        <p:spPr>
          <a:xfrm>
            <a:off x="4266775" y="1699179"/>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4266775" y="2249058"/>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3209558" y="1149300"/>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3209558" y="1699179"/>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1"/>
          <p:cNvSpPr/>
          <p:nvPr/>
        </p:nvSpPr>
        <p:spPr>
          <a:xfrm>
            <a:off x="3209558" y="2249058"/>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1"/>
          <p:cNvSpPr/>
          <p:nvPr/>
        </p:nvSpPr>
        <p:spPr>
          <a:xfrm>
            <a:off x="5323991" y="2798936"/>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381208" y="2798936"/>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7438425" y="2798936"/>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4266775" y="2798936"/>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3209558" y="2798936"/>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5323991" y="3348815"/>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381208" y="3348815"/>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1"/>
          <p:cNvSpPr/>
          <p:nvPr/>
        </p:nvSpPr>
        <p:spPr>
          <a:xfrm>
            <a:off x="7438425" y="3348815"/>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1"/>
          <p:cNvSpPr/>
          <p:nvPr/>
        </p:nvSpPr>
        <p:spPr>
          <a:xfrm>
            <a:off x="4266775" y="3348815"/>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3209558" y="3348815"/>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txBox="1"/>
          <p:nvPr/>
        </p:nvSpPr>
        <p:spPr>
          <a:xfrm>
            <a:off x="2301625" y="1257775"/>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Extreme</a:t>
            </a:r>
            <a:endParaRPr sz="1200">
              <a:latin typeface="Exo"/>
              <a:ea typeface="Exo"/>
              <a:cs typeface="Exo"/>
              <a:sym typeface="Exo"/>
            </a:endParaRPr>
          </a:p>
        </p:txBody>
      </p:sp>
      <p:sp>
        <p:nvSpPr>
          <p:cNvPr id="1029" name="Google Shape;1029;p71"/>
          <p:cNvSpPr txBox="1"/>
          <p:nvPr/>
        </p:nvSpPr>
        <p:spPr>
          <a:xfrm>
            <a:off x="2301625" y="1807651"/>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High</a:t>
            </a:r>
            <a:endParaRPr sz="1200">
              <a:latin typeface="Exo"/>
              <a:ea typeface="Exo"/>
              <a:cs typeface="Exo"/>
              <a:sym typeface="Exo"/>
            </a:endParaRPr>
          </a:p>
        </p:txBody>
      </p:sp>
      <p:sp>
        <p:nvSpPr>
          <p:cNvPr id="1030" name="Google Shape;1030;p71"/>
          <p:cNvSpPr txBox="1"/>
          <p:nvPr/>
        </p:nvSpPr>
        <p:spPr>
          <a:xfrm>
            <a:off x="2301625" y="2357515"/>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Medium</a:t>
            </a:r>
            <a:endParaRPr sz="1200">
              <a:latin typeface="Exo"/>
              <a:ea typeface="Exo"/>
              <a:cs typeface="Exo"/>
              <a:sym typeface="Exo"/>
            </a:endParaRPr>
          </a:p>
        </p:txBody>
      </p:sp>
      <p:sp>
        <p:nvSpPr>
          <p:cNvPr id="1031" name="Google Shape;1031;p71"/>
          <p:cNvSpPr txBox="1"/>
          <p:nvPr/>
        </p:nvSpPr>
        <p:spPr>
          <a:xfrm>
            <a:off x="2301625" y="2907391"/>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Moderate</a:t>
            </a:r>
            <a:endParaRPr sz="1200">
              <a:latin typeface="Exo"/>
              <a:ea typeface="Exo"/>
              <a:cs typeface="Exo"/>
              <a:sym typeface="Exo"/>
            </a:endParaRPr>
          </a:p>
        </p:txBody>
      </p:sp>
      <p:sp>
        <p:nvSpPr>
          <p:cNvPr id="1032" name="Google Shape;1032;p71"/>
          <p:cNvSpPr txBox="1"/>
          <p:nvPr/>
        </p:nvSpPr>
        <p:spPr>
          <a:xfrm>
            <a:off x="2301625" y="3457300"/>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Low</a:t>
            </a:r>
            <a:endParaRPr sz="1200">
              <a:latin typeface="Exo"/>
              <a:ea typeface="Exo"/>
              <a:cs typeface="Exo"/>
              <a:sym typeface="Exo"/>
            </a:endParaRPr>
          </a:p>
        </p:txBody>
      </p:sp>
      <p:sp>
        <p:nvSpPr>
          <p:cNvPr id="1033" name="Google Shape;1033;p71"/>
          <p:cNvSpPr txBox="1"/>
          <p:nvPr/>
        </p:nvSpPr>
        <p:spPr>
          <a:xfrm>
            <a:off x="3142062"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team impacted</a:t>
            </a:r>
            <a:endParaRPr sz="1200">
              <a:latin typeface="Exo"/>
              <a:ea typeface="Exo"/>
              <a:cs typeface="Exo"/>
              <a:sym typeface="Exo"/>
            </a:endParaRPr>
          </a:p>
        </p:txBody>
      </p:sp>
      <p:sp>
        <p:nvSpPr>
          <p:cNvPr id="1034" name="Google Shape;1034;p71"/>
          <p:cNvSpPr txBox="1"/>
          <p:nvPr/>
        </p:nvSpPr>
        <p:spPr>
          <a:xfrm>
            <a:off x="4199276"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business unit</a:t>
            </a:r>
            <a:endParaRPr sz="1200">
              <a:latin typeface="Exo"/>
              <a:ea typeface="Exo"/>
              <a:cs typeface="Exo"/>
              <a:sym typeface="Exo"/>
            </a:endParaRPr>
          </a:p>
        </p:txBody>
      </p:sp>
      <p:sp>
        <p:nvSpPr>
          <p:cNvPr id="1035" name="Google Shape;1035;p71"/>
          <p:cNvSpPr txBox="1"/>
          <p:nvPr/>
        </p:nvSpPr>
        <p:spPr>
          <a:xfrm>
            <a:off x="5256489"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division</a:t>
            </a:r>
            <a:endParaRPr sz="1200">
              <a:latin typeface="Exo"/>
              <a:ea typeface="Exo"/>
              <a:cs typeface="Exo"/>
              <a:sym typeface="Exo"/>
            </a:endParaRPr>
          </a:p>
        </p:txBody>
      </p:sp>
      <p:sp>
        <p:nvSpPr>
          <p:cNvPr id="1036" name="Google Shape;1036;p71"/>
          <p:cNvSpPr txBox="1"/>
          <p:nvPr/>
        </p:nvSpPr>
        <p:spPr>
          <a:xfrm>
            <a:off x="6313703"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½ of the company</a:t>
            </a:r>
            <a:endParaRPr sz="1200">
              <a:latin typeface="Exo"/>
              <a:ea typeface="Exo"/>
              <a:cs typeface="Exo"/>
              <a:sym typeface="Exo"/>
            </a:endParaRPr>
          </a:p>
        </p:txBody>
      </p:sp>
      <p:sp>
        <p:nvSpPr>
          <p:cNvPr id="1037" name="Google Shape;1037;p71"/>
          <p:cNvSpPr txBox="1"/>
          <p:nvPr/>
        </p:nvSpPr>
        <p:spPr>
          <a:xfrm>
            <a:off x="7370916"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Extreme</a:t>
            </a:r>
            <a:endParaRPr sz="1200">
              <a:latin typeface="Exo"/>
              <a:ea typeface="Exo"/>
              <a:cs typeface="Exo"/>
              <a:sym typeface="Exo"/>
            </a:endParaRPr>
          </a:p>
        </p:txBody>
      </p:sp>
      <p:sp>
        <p:nvSpPr>
          <p:cNvPr id="1038" name="Google Shape;1038;p71"/>
          <p:cNvSpPr/>
          <p:nvPr/>
        </p:nvSpPr>
        <p:spPr>
          <a:xfrm>
            <a:off x="726225" y="1396577"/>
            <a:ext cx="984300" cy="378600"/>
          </a:xfrm>
          <a:prstGeom prst="rect">
            <a:avLst/>
          </a:prstGeom>
          <a:solidFill>
            <a:srgbClr val="8E9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Low</a:t>
            </a:r>
            <a:endParaRPr sz="1200">
              <a:solidFill>
                <a:schemeClr val="lt1"/>
              </a:solidFill>
              <a:latin typeface="Exo"/>
              <a:ea typeface="Exo"/>
              <a:cs typeface="Exo"/>
              <a:sym typeface="Exo"/>
            </a:endParaRPr>
          </a:p>
        </p:txBody>
      </p:sp>
      <p:sp>
        <p:nvSpPr>
          <p:cNvPr id="1039" name="Google Shape;1039;p71"/>
          <p:cNvSpPr/>
          <p:nvPr/>
        </p:nvSpPr>
        <p:spPr>
          <a:xfrm>
            <a:off x="726225" y="1931038"/>
            <a:ext cx="984300" cy="378600"/>
          </a:xfrm>
          <a:prstGeom prst="rect">
            <a:avLst/>
          </a:prstGeom>
          <a:solidFill>
            <a:srgbClr val="6C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Moderate</a:t>
            </a:r>
            <a:endParaRPr sz="1200">
              <a:solidFill>
                <a:schemeClr val="lt1"/>
              </a:solidFill>
              <a:latin typeface="Exo"/>
              <a:ea typeface="Exo"/>
              <a:cs typeface="Exo"/>
              <a:sym typeface="Exo"/>
            </a:endParaRPr>
          </a:p>
        </p:txBody>
      </p:sp>
      <p:sp>
        <p:nvSpPr>
          <p:cNvPr id="1040" name="Google Shape;1040;p71"/>
          <p:cNvSpPr/>
          <p:nvPr/>
        </p:nvSpPr>
        <p:spPr>
          <a:xfrm>
            <a:off x="726225" y="2465498"/>
            <a:ext cx="984300" cy="378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Medium</a:t>
            </a:r>
            <a:endParaRPr sz="1200">
              <a:solidFill>
                <a:schemeClr val="lt1"/>
              </a:solidFill>
              <a:latin typeface="Exo"/>
              <a:ea typeface="Exo"/>
              <a:cs typeface="Exo"/>
              <a:sym typeface="Exo"/>
            </a:endParaRPr>
          </a:p>
        </p:txBody>
      </p:sp>
      <p:sp>
        <p:nvSpPr>
          <p:cNvPr id="1041" name="Google Shape;1041;p71"/>
          <p:cNvSpPr/>
          <p:nvPr/>
        </p:nvSpPr>
        <p:spPr>
          <a:xfrm>
            <a:off x="726225" y="2999959"/>
            <a:ext cx="984300" cy="378600"/>
          </a:xfrm>
          <a:prstGeom prst="rect">
            <a:avLst/>
          </a:prstGeom>
          <a:solidFill>
            <a:srgbClr val="321E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High</a:t>
            </a:r>
            <a:endParaRPr sz="1200">
              <a:solidFill>
                <a:schemeClr val="lt1"/>
              </a:solidFill>
              <a:latin typeface="Exo"/>
              <a:ea typeface="Exo"/>
              <a:cs typeface="Exo"/>
              <a:sym typeface="Exo"/>
            </a:endParaRPr>
          </a:p>
        </p:txBody>
      </p:sp>
      <p:sp>
        <p:nvSpPr>
          <p:cNvPr id="1042" name="Google Shape;1042;p71"/>
          <p:cNvSpPr/>
          <p:nvPr/>
        </p:nvSpPr>
        <p:spPr>
          <a:xfrm>
            <a:off x="726225" y="3534420"/>
            <a:ext cx="984300" cy="378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Extreme</a:t>
            </a:r>
            <a:endParaRPr sz="1200">
              <a:solidFill>
                <a:schemeClr val="lt1"/>
              </a:solidFill>
              <a:latin typeface="Exo"/>
              <a:ea typeface="Exo"/>
              <a:cs typeface="Exo"/>
              <a:sym typeface="Exo"/>
            </a:endParaRPr>
          </a:p>
        </p:txBody>
      </p:sp>
      <p:sp>
        <p:nvSpPr>
          <p:cNvPr id="1043" name="Google Shape;1043;p71"/>
          <p:cNvSpPr txBox="1"/>
          <p:nvPr/>
        </p:nvSpPr>
        <p:spPr>
          <a:xfrm>
            <a:off x="748425" y="1071413"/>
            <a:ext cx="939900" cy="2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Impact</a:t>
            </a:r>
            <a:endParaRPr sz="1200">
              <a:latin typeface="Exo"/>
              <a:ea typeface="Exo"/>
              <a:cs typeface="Exo"/>
              <a:sym typeface="Exo"/>
            </a:endParaRPr>
          </a:p>
        </p:txBody>
      </p:sp>
      <p:sp>
        <p:nvSpPr>
          <p:cNvPr id="1044" name="Google Shape;1044;p71"/>
          <p:cNvSpPr txBox="1"/>
          <p:nvPr/>
        </p:nvSpPr>
        <p:spPr>
          <a:xfrm rot="-5400000">
            <a:off x="531025" y="2302925"/>
            <a:ext cx="31626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COMPLEXITY OF THE CHANGE</a:t>
            </a:r>
            <a:endParaRPr b="1">
              <a:solidFill>
                <a:schemeClr val="dk1"/>
              </a:solidFill>
              <a:latin typeface="Exo"/>
              <a:ea typeface="Exo"/>
              <a:cs typeface="Exo"/>
              <a:sym typeface="Exo"/>
            </a:endParaRPr>
          </a:p>
        </p:txBody>
      </p:sp>
      <p:sp>
        <p:nvSpPr>
          <p:cNvPr id="1045" name="Google Shape;1045;p71"/>
          <p:cNvSpPr txBox="1"/>
          <p:nvPr/>
        </p:nvSpPr>
        <p:spPr>
          <a:xfrm>
            <a:off x="4234850" y="4338950"/>
            <a:ext cx="31626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SIZE OF THE CHANGE</a:t>
            </a:r>
            <a:endParaRPr b="1">
              <a:solidFill>
                <a:schemeClr val="dk1"/>
              </a:solidFill>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2"/>
          <p:cNvSpPr/>
          <p:nvPr/>
        </p:nvSpPr>
        <p:spPr>
          <a:xfrm>
            <a:off x="827350" y="0"/>
            <a:ext cx="2611500" cy="18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2"/>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RISK </a:t>
            </a:r>
            <a:r>
              <a:rPr lang="en"/>
              <a:t>ASSESSMENT</a:t>
            </a:r>
            <a:endParaRPr/>
          </a:p>
        </p:txBody>
      </p:sp>
      <p:graphicFrame>
        <p:nvGraphicFramePr>
          <p:cNvPr id="1052" name="Google Shape;1052;p72"/>
          <p:cNvGraphicFramePr/>
          <p:nvPr/>
        </p:nvGraphicFramePr>
        <p:xfrm>
          <a:off x="3848325" y="1049938"/>
          <a:ext cx="3000000" cy="3000000"/>
        </p:xfrm>
        <a:graphic>
          <a:graphicData uri="http://schemas.openxmlformats.org/drawingml/2006/table">
            <a:tbl>
              <a:tblPr>
                <a:noFill/>
                <a:tableStyleId>{4541EA36-2222-434B-9543-B08A479D7589}</a:tableStyleId>
              </a:tblPr>
              <a:tblGrid>
                <a:gridCol w="1142375">
                  <a:extLst>
                    <a:ext uri="{9D8B030D-6E8A-4147-A177-3AD203B41FA5}">
                      <a16:colId xmlns:a16="http://schemas.microsoft.com/office/drawing/2014/main" val="20000"/>
                    </a:ext>
                  </a:extLst>
                </a:gridCol>
                <a:gridCol w="1142375">
                  <a:extLst>
                    <a:ext uri="{9D8B030D-6E8A-4147-A177-3AD203B41FA5}">
                      <a16:colId xmlns:a16="http://schemas.microsoft.com/office/drawing/2014/main" val="20001"/>
                    </a:ext>
                  </a:extLst>
                </a:gridCol>
                <a:gridCol w="1142375">
                  <a:extLst>
                    <a:ext uri="{9D8B030D-6E8A-4147-A177-3AD203B41FA5}">
                      <a16:colId xmlns:a16="http://schemas.microsoft.com/office/drawing/2014/main" val="20002"/>
                    </a:ext>
                  </a:extLst>
                </a:gridCol>
                <a:gridCol w="1142375">
                  <a:extLst>
                    <a:ext uri="{9D8B030D-6E8A-4147-A177-3AD203B41FA5}">
                      <a16:colId xmlns:a16="http://schemas.microsoft.com/office/drawing/2014/main" val="20003"/>
                    </a:ext>
                  </a:extLst>
                </a:gridCol>
              </a:tblGrid>
              <a:tr h="1019150">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RISK TITLE</a:t>
                      </a:r>
                      <a:endParaRPr sz="1200" b="1">
                        <a:solidFill>
                          <a:schemeClr val="accen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PROBABILITY</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IMPACT</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MITIGATION</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Mercury</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Mercury</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Jupiter</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Moderate</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Jupiter</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Mars</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Extreme</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Mars</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53" name="Google Shape;1053;p72"/>
          <p:cNvSpPr/>
          <p:nvPr/>
        </p:nvSpPr>
        <p:spPr>
          <a:xfrm>
            <a:off x="827350" y="3319500"/>
            <a:ext cx="2611500" cy="18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EXECUTIVE </a:t>
            </a:r>
            <a:r>
              <a:rPr lang="en">
                <a:solidFill>
                  <a:schemeClr val="accent1"/>
                </a:solidFill>
              </a:rPr>
              <a:t>SUMMARY</a:t>
            </a:r>
            <a:endParaRPr>
              <a:solidFill>
                <a:schemeClr val="accent1"/>
              </a:solidFill>
            </a:endParaRPr>
          </a:p>
        </p:txBody>
      </p:sp>
      <p:sp>
        <p:nvSpPr>
          <p:cNvPr id="1059" name="Google Shape;1059;p73"/>
          <p:cNvSpPr txBox="1"/>
          <p:nvPr/>
        </p:nvSpPr>
        <p:spPr>
          <a:xfrm>
            <a:off x="932050"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PROBLEM &amp; SOLUTION</a:t>
            </a:r>
            <a:endParaRPr b="1">
              <a:solidFill>
                <a:schemeClr val="dk1"/>
              </a:solidFill>
              <a:latin typeface="Exo"/>
              <a:ea typeface="Exo"/>
              <a:cs typeface="Exo"/>
              <a:sym typeface="Exo"/>
            </a:endParaRPr>
          </a:p>
        </p:txBody>
      </p:sp>
      <p:sp>
        <p:nvSpPr>
          <p:cNvPr id="1060" name="Google Shape;1060;p73"/>
          <p:cNvSpPr txBox="1"/>
          <p:nvPr/>
        </p:nvSpPr>
        <p:spPr>
          <a:xfrm>
            <a:off x="3739199"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MARKET ANALYSIS</a:t>
            </a:r>
            <a:endParaRPr b="1">
              <a:solidFill>
                <a:schemeClr val="dk1"/>
              </a:solidFill>
              <a:latin typeface="Exo"/>
              <a:ea typeface="Exo"/>
              <a:cs typeface="Exo"/>
              <a:sym typeface="Exo"/>
            </a:endParaRPr>
          </a:p>
        </p:txBody>
      </p:sp>
      <p:sp>
        <p:nvSpPr>
          <p:cNvPr id="1061" name="Google Shape;1061;p73"/>
          <p:cNvSpPr txBox="1"/>
          <p:nvPr/>
        </p:nvSpPr>
        <p:spPr>
          <a:xfrm>
            <a:off x="6546350"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MISSION &amp; VISION</a:t>
            </a:r>
            <a:endParaRPr b="1">
              <a:solidFill>
                <a:schemeClr val="dk1"/>
              </a:solidFill>
              <a:latin typeface="Exo"/>
              <a:ea typeface="Exo"/>
              <a:cs typeface="Exo"/>
              <a:sym typeface="Exo"/>
            </a:endParaRPr>
          </a:p>
        </p:txBody>
      </p:sp>
      <p:sp>
        <p:nvSpPr>
          <p:cNvPr id="1062" name="Google Shape;1062;p73"/>
          <p:cNvSpPr txBox="1"/>
          <p:nvPr/>
        </p:nvSpPr>
        <p:spPr>
          <a:xfrm>
            <a:off x="932050"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COMPETITOR ANALYSIS</a:t>
            </a:r>
            <a:endParaRPr b="1">
              <a:solidFill>
                <a:schemeClr val="dk1"/>
              </a:solidFill>
              <a:latin typeface="Exo"/>
              <a:ea typeface="Exo"/>
              <a:cs typeface="Exo"/>
              <a:sym typeface="Exo"/>
            </a:endParaRPr>
          </a:p>
        </p:txBody>
      </p:sp>
      <p:sp>
        <p:nvSpPr>
          <p:cNvPr id="1063" name="Google Shape;1063;p73"/>
          <p:cNvSpPr txBox="1"/>
          <p:nvPr/>
        </p:nvSpPr>
        <p:spPr>
          <a:xfrm>
            <a:off x="3739199"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CUSTOMER SEGMENTS</a:t>
            </a:r>
            <a:endParaRPr b="1">
              <a:solidFill>
                <a:schemeClr val="dk1"/>
              </a:solidFill>
              <a:latin typeface="Exo"/>
              <a:ea typeface="Exo"/>
              <a:cs typeface="Exo"/>
              <a:sym typeface="Exo"/>
            </a:endParaRPr>
          </a:p>
        </p:txBody>
      </p:sp>
      <p:sp>
        <p:nvSpPr>
          <p:cNvPr id="1064" name="Google Shape;1064;p73"/>
          <p:cNvSpPr txBox="1"/>
          <p:nvPr/>
        </p:nvSpPr>
        <p:spPr>
          <a:xfrm>
            <a:off x="6546350"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MARKETING PLAN</a:t>
            </a:r>
            <a:endParaRPr b="1">
              <a:solidFill>
                <a:schemeClr val="dk1"/>
              </a:solidFill>
              <a:latin typeface="Exo"/>
              <a:ea typeface="Exo"/>
              <a:cs typeface="Exo"/>
              <a:sym typeface="Exo"/>
            </a:endParaRPr>
          </a:p>
        </p:txBody>
      </p:sp>
      <p:sp>
        <p:nvSpPr>
          <p:cNvPr id="1065" name="Google Shape;1065;p73"/>
          <p:cNvSpPr txBox="1"/>
          <p:nvPr/>
        </p:nvSpPr>
        <p:spPr>
          <a:xfrm>
            <a:off x="932050"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Mercury is the </a:t>
            </a:r>
            <a:r>
              <a:rPr lang="en">
                <a:latin typeface="Exo"/>
                <a:ea typeface="Exo"/>
                <a:cs typeface="Exo"/>
                <a:sym typeface="Exo"/>
              </a:rPr>
              <a:t>smallest </a:t>
            </a:r>
            <a:r>
              <a:rPr lang="en">
                <a:solidFill>
                  <a:srgbClr val="000000"/>
                </a:solidFill>
                <a:latin typeface="Exo"/>
                <a:ea typeface="Exo"/>
                <a:cs typeface="Exo"/>
                <a:sym typeface="Exo"/>
              </a:rPr>
              <a:t>planet</a:t>
            </a:r>
            <a:endParaRPr>
              <a:solidFill>
                <a:srgbClr val="000000"/>
              </a:solidFill>
              <a:latin typeface="Exo"/>
              <a:ea typeface="Exo"/>
              <a:cs typeface="Exo"/>
              <a:sym typeface="Exo"/>
            </a:endParaRPr>
          </a:p>
        </p:txBody>
      </p:sp>
      <p:sp>
        <p:nvSpPr>
          <p:cNvPr id="1066" name="Google Shape;1066;p73"/>
          <p:cNvSpPr txBox="1"/>
          <p:nvPr/>
        </p:nvSpPr>
        <p:spPr>
          <a:xfrm>
            <a:off x="3739199"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1067" name="Google Shape;1067;p73"/>
          <p:cNvSpPr txBox="1"/>
          <p:nvPr/>
        </p:nvSpPr>
        <p:spPr>
          <a:xfrm>
            <a:off x="6546350"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Neptune is the farthest planet</a:t>
            </a:r>
            <a:endParaRPr>
              <a:solidFill>
                <a:srgbClr val="000000"/>
              </a:solidFill>
              <a:latin typeface="Exo"/>
              <a:ea typeface="Exo"/>
              <a:cs typeface="Exo"/>
              <a:sym typeface="Exo"/>
            </a:endParaRPr>
          </a:p>
        </p:txBody>
      </p:sp>
      <p:sp>
        <p:nvSpPr>
          <p:cNvPr id="1068" name="Google Shape;1068;p73"/>
          <p:cNvSpPr txBox="1"/>
          <p:nvPr/>
        </p:nvSpPr>
        <p:spPr>
          <a:xfrm>
            <a:off x="932050"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Mars is a very cold place</a:t>
            </a:r>
            <a:endParaRPr>
              <a:solidFill>
                <a:srgbClr val="000000"/>
              </a:solidFill>
              <a:latin typeface="Exo"/>
              <a:ea typeface="Exo"/>
              <a:cs typeface="Exo"/>
              <a:sym typeface="Exo"/>
            </a:endParaRPr>
          </a:p>
          <a:p>
            <a:pPr marL="0" lvl="0" indent="0" algn="ctr" rtl="0">
              <a:spcBef>
                <a:spcPts val="0"/>
              </a:spcBef>
              <a:spcAft>
                <a:spcPts val="0"/>
              </a:spcAft>
              <a:buNone/>
            </a:pPr>
            <a:endParaRPr>
              <a:solidFill>
                <a:srgbClr val="000000"/>
              </a:solidFill>
              <a:latin typeface="Exo"/>
              <a:ea typeface="Exo"/>
              <a:cs typeface="Exo"/>
              <a:sym typeface="Exo"/>
            </a:endParaRPr>
          </a:p>
        </p:txBody>
      </p:sp>
      <p:sp>
        <p:nvSpPr>
          <p:cNvPr id="1069" name="Google Shape;1069;p73"/>
          <p:cNvSpPr txBox="1"/>
          <p:nvPr/>
        </p:nvSpPr>
        <p:spPr>
          <a:xfrm>
            <a:off x="3739199"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Venus is the second planet</a:t>
            </a:r>
            <a:endParaRPr>
              <a:solidFill>
                <a:srgbClr val="000000"/>
              </a:solidFill>
              <a:latin typeface="Exo"/>
              <a:ea typeface="Exo"/>
              <a:cs typeface="Exo"/>
              <a:sym typeface="Exo"/>
            </a:endParaRPr>
          </a:p>
        </p:txBody>
      </p:sp>
      <p:sp>
        <p:nvSpPr>
          <p:cNvPr id="1070" name="Google Shape;1070;p73"/>
          <p:cNvSpPr txBox="1"/>
          <p:nvPr/>
        </p:nvSpPr>
        <p:spPr>
          <a:xfrm>
            <a:off x="6546350"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Saturn is the ringed one</a:t>
            </a:r>
            <a:endParaRPr>
              <a:solidFill>
                <a:srgbClr val="000000"/>
              </a:solidFill>
              <a:latin typeface="Exo"/>
              <a:ea typeface="Exo"/>
              <a:cs typeface="Exo"/>
              <a:sym typeface="Exo"/>
            </a:endParaRPr>
          </a:p>
        </p:txBody>
      </p:sp>
      <p:sp>
        <p:nvSpPr>
          <p:cNvPr id="1071" name="Google Shape;1071;p73"/>
          <p:cNvSpPr/>
          <p:nvPr/>
        </p:nvSpPr>
        <p:spPr>
          <a:xfrm>
            <a:off x="2253150" y="2826113"/>
            <a:ext cx="4617900" cy="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cxnSp>
        <p:nvCxnSpPr>
          <p:cNvPr id="1076" name="Google Shape;1076;p74"/>
          <p:cNvCxnSpPr>
            <a:stCxn id="1077" idx="2"/>
            <a:endCxn id="1078" idx="0"/>
          </p:cNvCxnSpPr>
          <p:nvPr/>
        </p:nvCxnSpPr>
        <p:spPr>
          <a:xfrm>
            <a:off x="457200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79" name="Google Shape;1079;p74"/>
          <p:cNvCxnSpPr>
            <a:stCxn id="1080" idx="2"/>
            <a:endCxn id="1081" idx="0"/>
          </p:cNvCxnSpPr>
          <p:nvPr/>
        </p:nvCxnSpPr>
        <p:spPr>
          <a:xfrm>
            <a:off x="207275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74"/>
          <p:cNvCxnSpPr>
            <a:stCxn id="1080" idx="3"/>
            <a:endCxn id="1083" idx="1"/>
          </p:cNvCxnSpPr>
          <p:nvPr/>
        </p:nvCxnSpPr>
        <p:spPr>
          <a:xfrm>
            <a:off x="2733050" y="1740250"/>
            <a:ext cx="3678000" cy="0"/>
          </a:xfrm>
          <a:prstGeom prst="straightConnector1">
            <a:avLst/>
          </a:prstGeom>
          <a:noFill/>
          <a:ln w="9525" cap="flat" cmpd="sng">
            <a:solidFill>
              <a:schemeClr val="dk2"/>
            </a:solidFill>
            <a:prstDash val="solid"/>
            <a:round/>
            <a:headEnd type="none" w="med" len="med"/>
            <a:tailEnd type="none" w="med" len="med"/>
          </a:ln>
        </p:spPr>
      </p:cxnSp>
      <p:cxnSp>
        <p:nvCxnSpPr>
          <p:cNvPr id="1084" name="Google Shape;1084;p74"/>
          <p:cNvCxnSpPr>
            <a:stCxn id="1083" idx="2"/>
            <a:endCxn id="1085" idx="0"/>
          </p:cNvCxnSpPr>
          <p:nvPr/>
        </p:nvCxnSpPr>
        <p:spPr>
          <a:xfrm>
            <a:off x="707125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74"/>
          <p:cNvCxnSpPr>
            <a:stCxn id="1081" idx="3"/>
            <a:endCxn id="1085" idx="1"/>
          </p:cNvCxnSpPr>
          <p:nvPr/>
        </p:nvCxnSpPr>
        <p:spPr>
          <a:xfrm>
            <a:off x="2733050" y="3694050"/>
            <a:ext cx="3678000" cy="0"/>
          </a:xfrm>
          <a:prstGeom prst="straightConnector1">
            <a:avLst/>
          </a:prstGeom>
          <a:noFill/>
          <a:ln w="9525" cap="flat" cmpd="sng">
            <a:solidFill>
              <a:schemeClr val="dk2"/>
            </a:solidFill>
            <a:prstDash val="solid"/>
            <a:round/>
            <a:headEnd type="none" w="med" len="med"/>
            <a:tailEnd type="none" w="med" len="med"/>
          </a:ln>
        </p:spPr>
      </p:cxnSp>
      <p:sp>
        <p:nvSpPr>
          <p:cNvPr id="1087" name="Google Shape;1087;p7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MCKINSEY </a:t>
            </a:r>
            <a:r>
              <a:rPr lang="en">
                <a:solidFill>
                  <a:schemeClr val="accent1"/>
                </a:solidFill>
              </a:rPr>
              <a:t>7S</a:t>
            </a:r>
            <a:endParaRPr>
              <a:solidFill>
                <a:schemeClr val="accent1"/>
              </a:solidFill>
            </a:endParaRPr>
          </a:p>
        </p:txBody>
      </p:sp>
      <p:sp>
        <p:nvSpPr>
          <p:cNvPr id="1088" name="Google Shape;1088;p74"/>
          <p:cNvSpPr/>
          <p:nvPr/>
        </p:nvSpPr>
        <p:spPr>
          <a:xfrm>
            <a:off x="3911700" y="24047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SHARED VALUES</a:t>
            </a:r>
            <a:endParaRPr>
              <a:solidFill>
                <a:schemeClr val="lt1"/>
              </a:solidFill>
              <a:latin typeface="Exo"/>
              <a:ea typeface="Exo"/>
              <a:cs typeface="Exo"/>
              <a:sym typeface="Exo"/>
            </a:endParaRPr>
          </a:p>
        </p:txBody>
      </p:sp>
      <p:sp>
        <p:nvSpPr>
          <p:cNvPr id="1080" name="Google Shape;1080;p74"/>
          <p:cNvSpPr/>
          <p:nvPr/>
        </p:nvSpPr>
        <p:spPr>
          <a:xfrm>
            <a:off x="1412450" y="14278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STRATEGY</a:t>
            </a:r>
            <a:endParaRPr>
              <a:solidFill>
                <a:schemeClr val="lt1"/>
              </a:solidFill>
              <a:latin typeface="Exo"/>
              <a:ea typeface="Exo"/>
              <a:cs typeface="Exo"/>
              <a:sym typeface="Exo"/>
            </a:endParaRPr>
          </a:p>
        </p:txBody>
      </p:sp>
      <p:sp>
        <p:nvSpPr>
          <p:cNvPr id="1077" name="Google Shape;1077;p74"/>
          <p:cNvSpPr/>
          <p:nvPr/>
        </p:nvSpPr>
        <p:spPr>
          <a:xfrm>
            <a:off x="3911700" y="1427800"/>
            <a:ext cx="1320600" cy="62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STRUCTURE</a:t>
            </a:r>
            <a:endParaRPr>
              <a:solidFill>
                <a:schemeClr val="lt1"/>
              </a:solidFill>
              <a:latin typeface="Exo"/>
              <a:ea typeface="Exo"/>
              <a:cs typeface="Exo"/>
              <a:sym typeface="Exo"/>
            </a:endParaRPr>
          </a:p>
        </p:txBody>
      </p:sp>
      <p:sp>
        <p:nvSpPr>
          <p:cNvPr id="1083" name="Google Shape;1083;p74"/>
          <p:cNvSpPr/>
          <p:nvPr/>
        </p:nvSpPr>
        <p:spPr>
          <a:xfrm>
            <a:off x="6410950" y="14278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SYSTEMS</a:t>
            </a:r>
            <a:endParaRPr>
              <a:solidFill>
                <a:schemeClr val="lt1"/>
              </a:solidFill>
              <a:latin typeface="Exo"/>
              <a:ea typeface="Exo"/>
              <a:cs typeface="Exo"/>
              <a:sym typeface="Exo"/>
            </a:endParaRPr>
          </a:p>
        </p:txBody>
      </p:sp>
      <p:sp>
        <p:nvSpPr>
          <p:cNvPr id="1081" name="Google Shape;1081;p74"/>
          <p:cNvSpPr/>
          <p:nvPr/>
        </p:nvSpPr>
        <p:spPr>
          <a:xfrm>
            <a:off x="1412450" y="33816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SKILLS</a:t>
            </a:r>
            <a:endParaRPr>
              <a:solidFill>
                <a:schemeClr val="lt1"/>
              </a:solidFill>
              <a:latin typeface="Exo"/>
              <a:ea typeface="Exo"/>
              <a:cs typeface="Exo"/>
              <a:sym typeface="Exo"/>
            </a:endParaRPr>
          </a:p>
        </p:txBody>
      </p:sp>
      <p:sp>
        <p:nvSpPr>
          <p:cNvPr id="1078" name="Google Shape;1078;p74"/>
          <p:cNvSpPr/>
          <p:nvPr/>
        </p:nvSpPr>
        <p:spPr>
          <a:xfrm>
            <a:off x="3911700" y="3381600"/>
            <a:ext cx="1320600" cy="62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STAFF</a:t>
            </a:r>
            <a:endParaRPr>
              <a:solidFill>
                <a:schemeClr val="lt1"/>
              </a:solidFill>
              <a:latin typeface="Exo"/>
              <a:ea typeface="Exo"/>
              <a:cs typeface="Exo"/>
              <a:sym typeface="Exo"/>
            </a:endParaRPr>
          </a:p>
        </p:txBody>
      </p:sp>
      <p:sp>
        <p:nvSpPr>
          <p:cNvPr id="1085" name="Google Shape;1085;p74"/>
          <p:cNvSpPr/>
          <p:nvPr/>
        </p:nvSpPr>
        <p:spPr>
          <a:xfrm>
            <a:off x="6410950" y="33816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STYLE</a:t>
            </a:r>
            <a:endParaRPr>
              <a:solidFill>
                <a:schemeClr val="lt1"/>
              </a:solidFill>
              <a:latin typeface="Exo"/>
              <a:ea typeface="Exo"/>
              <a:cs typeface="Exo"/>
              <a:sym typeface="Exo"/>
            </a:endParaRPr>
          </a:p>
        </p:txBody>
      </p:sp>
      <p:sp>
        <p:nvSpPr>
          <p:cNvPr id="1089" name="Google Shape;1089;p74"/>
          <p:cNvSpPr txBox="1"/>
          <p:nvPr/>
        </p:nvSpPr>
        <p:spPr>
          <a:xfrm rot="-5400000">
            <a:off x="625500" y="1541800"/>
            <a:ext cx="954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Exo"/>
                <a:ea typeface="Exo"/>
                <a:cs typeface="Exo"/>
                <a:sym typeface="Exo"/>
              </a:rPr>
              <a:t>HARD S</a:t>
            </a:r>
            <a:endParaRPr sz="1200" b="1">
              <a:solidFill>
                <a:schemeClr val="dk1"/>
              </a:solidFill>
              <a:latin typeface="Exo"/>
              <a:ea typeface="Exo"/>
              <a:cs typeface="Exo"/>
              <a:sym typeface="Exo"/>
            </a:endParaRPr>
          </a:p>
        </p:txBody>
      </p:sp>
      <p:sp>
        <p:nvSpPr>
          <p:cNvPr id="1090" name="Google Shape;1090;p74"/>
          <p:cNvSpPr txBox="1"/>
          <p:nvPr/>
        </p:nvSpPr>
        <p:spPr>
          <a:xfrm rot="-5400000">
            <a:off x="625500" y="3495600"/>
            <a:ext cx="954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Exo"/>
                <a:ea typeface="Exo"/>
                <a:cs typeface="Exo"/>
                <a:sym typeface="Exo"/>
              </a:rPr>
              <a:t>SOFT S</a:t>
            </a:r>
            <a:endParaRPr sz="1200" b="1">
              <a:solidFill>
                <a:schemeClr val="dk1"/>
              </a:solidFill>
              <a:latin typeface="Exo"/>
              <a:ea typeface="Exo"/>
              <a:cs typeface="Exo"/>
              <a:sym typeface="Ex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5"/>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MAIN BUSINESS </a:t>
            </a:r>
            <a:r>
              <a:rPr lang="en">
                <a:solidFill>
                  <a:schemeClr val="accent1"/>
                </a:solidFill>
              </a:rPr>
              <a:t>PROBLEMS</a:t>
            </a:r>
            <a:endParaRPr>
              <a:solidFill>
                <a:schemeClr val="accent1"/>
              </a:solidFill>
            </a:endParaRPr>
          </a:p>
        </p:txBody>
      </p:sp>
      <p:sp>
        <p:nvSpPr>
          <p:cNvPr id="1096" name="Google Shape;1096;p75"/>
          <p:cNvSpPr txBox="1">
            <a:spLocks noGrp="1"/>
          </p:cNvSpPr>
          <p:nvPr>
            <p:ph type="subTitle" idx="1"/>
          </p:nvPr>
        </p:nvSpPr>
        <p:spPr>
          <a:xfrm>
            <a:off x="1216169" y="1635575"/>
            <a:ext cx="1935300" cy="46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PROFITABILITY</a:t>
            </a:r>
            <a:endParaRPr>
              <a:solidFill>
                <a:schemeClr val="dk1"/>
              </a:solidFill>
            </a:endParaRPr>
          </a:p>
        </p:txBody>
      </p:sp>
      <p:sp>
        <p:nvSpPr>
          <p:cNvPr id="1097" name="Google Shape;1097;p75"/>
          <p:cNvSpPr txBox="1">
            <a:spLocks noGrp="1"/>
          </p:cNvSpPr>
          <p:nvPr>
            <p:ph type="subTitle" idx="2"/>
          </p:nvPr>
        </p:nvSpPr>
        <p:spPr>
          <a:xfrm>
            <a:off x="1216200" y="1944675"/>
            <a:ext cx="1935300" cy="68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This planet is full of iron oxide dust</a:t>
            </a:r>
            <a:endParaRPr/>
          </a:p>
          <a:p>
            <a:pPr marL="0" lvl="0" indent="0" algn="r" rtl="0">
              <a:spcBef>
                <a:spcPts val="0"/>
              </a:spcBef>
              <a:spcAft>
                <a:spcPts val="0"/>
              </a:spcAft>
              <a:buNone/>
            </a:pPr>
            <a:endParaRPr/>
          </a:p>
        </p:txBody>
      </p:sp>
      <p:sp>
        <p:nvSpPr>
          <p:cNvPr id="1098" name="Google Shape;1098;p75"/>
          <p:cNvSpPr txBox="1">
            <a:spLocks noGrp="1"/>
          </p:cNvSpPr>
          <p:nvPr>
            <p:ph type="subTitle" idx="3"/>
          </p:nvPr>
        </p:nvSpPr>
        <p:spPr>
          <a:xfrm>
            <a:off x="1216169" y="3168243"/>
            <a:ext cx="1935300" cy="46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NEW MARKET</a:t>
            </a:r>
            <a:endParaRPr>
              <a:solidFill>
                <a:schemeClr val="dk1"/>
              </a:solidFill>
            </a:endParaRPr>
          </a:p>
        </p:txBody>
      </p:sp>
      <p:sp>
        <p:nvSpPr>
          <p:cNvPr id="1099" name="Google Shape;1099;p75"/>
          <p:cNvSpPr txBox="1">
            <a:spLocks noGrp="1"/>
          </p:cNvSpPr>
          <p:nvPr>
            <p:ph type="subTitle" idx="4"/>
          </p:nvPr>
        </p:nvSpPr>
        <p:spPr>
          <a:xfrm>
            <a:off x="1216100" y="3477525"/>
            <a:ext cx="1935300" cy="68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smallest one</a:t>
            </a:r>
            <a:endParaRPr/>
          </a:p>
          <a:p>
            <a:pPr marL="0" lvl="0" indent="0" algn="r" rtl="0">
              <a:spcBef>
                <a:spcPts val="0"/>
              </a:spcBef>
              <a:spcAft>
                <a:spcPts val="0"/>
              </a:spcAft>
              <a:buNone/>
            </a:pPr>
            <a:endParaRPr/>
          </a:p>
        </p:txBody>
      </p:sp>
      <p:sp>
        <p:nvSpPr>
          <p:cNvPr id="1100" name="Google Shape;1100;p75"/>
          <p:cNvSpPr txBox="1">
            <a:spLocks noGrp="1"/>
          </p:cNvSpPr>
          <p:nvPr>
            <p:ph type="subTitle" idx="5"/>
          </p:nvPr>
        </p:nvSpPr>
        <p:spPr>
          <a:xfrm>
            <a:off x="5992554" y="1635575"/>
            <a:ext cx="1935300" cy="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NEW PRODUCT</a:t>
            </a:r>
            <a:endParaRPr>
              <a:solidFill>
                <a:schemeClr val="dk1"/>
              </a:solidFill>
            </a:endParaRPr>
          </a:p>
        </p:txBody>
      </p:sp>
      <p:sp>
        <p:nvSpPr>
          <p:cNvPr id="1101" name="Google Shape;1101;p75"/>
          <p:cNvSpPr txBox="1">
            <a:spLocks noGrp="1"/>
          </p:cNvSpPr>
          <p:nvPr>
            <p:ph type="subTitle" idx="6"/>
          </p:nvPr>
        </p:nvSpPr>
        <p:spPr>
          <a:xfrm>
            <a:off x="5992552" y="1944675"/>
            <a:ext cx="1935300"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the ringed one</a:t>
            </a:r>
            <a:endParaRPr/>
          </a:p>
          <a:p>
            <a:pPr marL="0" lvl="0" indent="0" algn="l" rtl="0">
              <a:spcBef>
                <a:spcPts val="0"/>
              </a:spcBef>
              <a:spcAft>
                <a:spcPts val="0"/>
              </a:spcAft>
              <a:buNone/>
            </a:pPr>
            <a:endParaRPr/>
          </a:p>
        </p:txBody>
      </p:sp>
      <p:sp>
        <p:nvSpPr>
          <p:cNvPr id="1102" name="Google Shape;1102;p75"/>
          <p:cNvSpPr txBox="1">
            <a:spLocks noGrp="1"/>
          </p:cNvSpPr>
          <p:nvPr>
            <p:ph type="subTitle" idx="7"/>
          </p:nvPr>
        </p:nvSpPr>
        <p:spPr>
          <a:xfrm>
            <a:off x="5992554" y="3168243"/>
            <a:ext cx="1935300"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M&amp;A</a:t>
            </a:r>
            <a:endParaRPr>
              <a:solidFill>
                <a:schemeClr val="dk1"/>
              </a:solidFill>
            </a:endParaRPr>
          </a:p>
        </p:txBody>
      </p:sp>
      <p:sp>
        <p:nvSpPr>
          <p:cNvPr id="1103" name="Google Shape;1103;p75"/>
          <p:cNvSpPr txBox="1">
            <a:spLocks noGrp="1"/>
          </p:cNvSpPr>
          <p:nvPr>
            <p:ph type="subTitle" idx="8"/>
          </p:nvPr>
        </p:nvSpPr>
        <p:spPr>
          <a:xfrm>
            <a:off x="5992551" y="3477525"/>
            <a:ext cx="1935300"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a:t>
            </a:r>
            <a:endParaRPr/>
          </a:p>
          <a:p>
            <a:pPr marL="0" lvl="0" indent="0" algn="l" rtl="0">
              <a:spcBef>
                <a:spcPts val="0"/>
              </a:spcBef>
              <a:spcAft>
                <a:spcPts val="0"/>
              </a:spcAft>
              <a:buNone/>
            </a:pPr>
            <a:endParaRPr/>
          </a:p>
        </p:txBody>
      </p:sp>
      <p:sp>
        <p:nvSpPr>
          <p:cNvPr id="1104" name="Google Shape;1104;p75"/>
          <p:cNvSpPr/>
          <p:nvPr/>
        </p:nvSpPr>
        <p:spPr>
          <a:xfrm>
            <a:off x="3340150" y="17978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5"/>
          <p:cNvSpPr/>
          <p:nvPr/>
        </p:nvSpPr>
        <p:spPr>
          <a:xfrm>
            <a:off x="3340150" y="33493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5"/>
          <p:cNvSpPr/>
          <p:nvPr/>
        </p:nvSpPr>
        <p:spPr>
          <a:xfrm>
            <a:off x="5115350" y="17978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5"/>
          <p:cNvSpPr/>
          <p:nvPr/>
        </p:nvSpPr>
        <p:spPr>
          <a:xfrm>
            <a:off x="5115350" y="33493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75"/>
          <p:cNvGrpSpPr/>
          <p:nvPr/>
        </p:nvGrpSpPr>
        <p:grpSpPr>
          <a:xfrm>
            <a:off x="5303399" y="3537335"/>
            <a:ext cx="312420" cy="312430"/>
            <a:chOff x="5939019" y="2679704"/>
            <a:chExt cx="332079" cy="332090"/>
          </a:xfrm>
        </p:grpSpPr>
        <p:sp>
          <p:nvSpPr>
            <p:cNvPr id="1109" name="Google Shape;1109;p75"/>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5"/>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5"/>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5"/>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5"/>
          <p:cNvGrpSpPr/>
          <p:nvPr/>
        </p:nvGrpSpPr>
        <p:grpSpPr>
          <a:xfrm>
            <a:off x="3528177" y="3537393"/>
            <a:ext cx="312429" cy="312319"/>
            <a:chOff x="5325774" y="1947636"/>
            <a:chExt cx="332089" cy="331972"/>
          </a:xfrm>
        </p:grpSpPr>
        <p:sp>
          <p:nvSpPr>
            <p:cNvPr id="1114" name="Google Shape;1114;p75"/>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5"/>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5"/>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5"/>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5"/>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75"/>
          <p:cNvGrpSpPr/>
          <p:nvPr/>
        </p:nvGrpSpPr>
        <p:grpSpPr>
          <a:xfrm>
            <a:off x="5325747" y="1985835"/>
            <a:ext cx="267715" cy="312428"/>
            <a:chOff x="5349539" y="2679704"/>
            <a:chExt cx="284561" cy="332088"/>
          </a:xfrm>
        </p:grpSpPr>
        <p:sp>
          <p:nvSpPr>
            <p:cNvPr id="1120" name="Google Shape;1120;p75"/>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5"/>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5"/>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5"/>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5"/>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5"/>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5"/>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5"/>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5"/>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5"/>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5"/>
          <p:cNvGrpSpPr/>
          <p:nvPr/>
        </p:nvGrpSpPr>
        <p:grpSpPr>
          <a:xfrm>
            <a:off x="3528182" y="1985840"/>
            <a:ext cx="312420" cy="312431"/>
            <a:chOff x="4619989" y="1215450"/>
            <a:chExt cx="332079" cy="332091"/>
          </a:xfrm>
        </p:grpSpPr>
        <p:sp>
          <p:nvSpPr>
            <p:cNvPr id="1131" name="Google Shape;1131;p75"/>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5"/>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5"/>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5"/>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BALANCED </a:t>
            </a:r>
            <a:r>
              <a:rPr lang="en">
                <a:solidFill>
                  <a:schemeClr val="accent1"/>
                </a:solidFill>
              </a:rPr>
              <a:t>SCORECARD</a:t>
            </a:r>
            <a:endParaRPr>
              <a:solidFill>
                <a:schemeClr val="accent1"/>
              </a:solidFill>
            </a:endParaRPr>
          </a:p>
        </p:txBody>
      </p:sp>
      <p:graphicFrame>
        <p:nvGraphicFramePr>
          <p:cNvPr id="1140" name="Google Shape;1140;p76"/>
          <p:cNvGraphicFramePr/>
          <p:nvPr/>
        </p:nvGraphicFramePr>
        <p:xfrm>
          <a:off x="952500" y="1394175"/>
          <a:ext cx="3000000" cy="3000000"/>
        </p:xfrm>
        <a:graphic>
          <a:graphicData uri="http://schemas.openxmlformats.org/drawingml/2006/table">
            <a:tbl>
              <a:tblPr>
                <a:noFill/>
                <a:tableStyleId>{4541EA36-2222-434B-9543-B08A479D7589}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920575">
                <a:tc>
                  <a:txBody>
                    <a:bodyPr/>
                    <a:lstStyle/>
                    <a:p>
                      <a:pPr marL="0" lvl="0" indent="0" algn="ctr" rtl="0">
                        <a:spcBef>
                          <a:spcPts val="0"/>
                        </a:spcBef>
                        <a:spcAft>
                          <a:spcPts val="0"/>
                        </a:spcAft>
                        <a:buNone/>
                      </a:pPr>
                      <a:r>
                        <a:rPr lang="en" b="1">
                          <a:solidFill>
                            <a:schemeClr val="lt1"/>
                          </a:solidFill>
                          <a:latin typeface="Exo"/>
                          <a:ea typeface="Exo"/>
                          <a:cs typeface="Exo"/>
                          <a:sym typeface="Exo"/>
                        </a:rPr>
                        <a:t>PERSPECTIVE</a:t>
                      </a:r>
                      <a:endParaRPr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STRATEGIC OBJECTIVES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KEY PERFORMANCE INDICATORS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TARGETS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20575">
                <a:tc>
                  <a:txBody>
                    <a:bodyPr/>
                    <a:lstStyle/>
                    <a:p>
                      <a:pPr marL="0" lvl="0" indent="0" algn="ctr" rtl="0">
                        <a:spcBef>
                          <a:spcPts val="0"/>
                        </a:spcBef>
                        <a:spcAft>
                          <a:spcPts val="0"/>
                        </a:spcAft>
                        <a:buNone/>
                      </a:pPr>
                      <a:r>
                        <a:rPr lang="en">
                          <a:latin typeface="Exo"/>
                          <a:ea typeface="Exo"/>
                          <a:cs typeface="Exo"/>
                          <a:sym typeface="Exo"/>
                        </a:rPr>
                        <a:t>FINANCIAL</a:t>
                      </a:r>
                      <a:endParaRPr>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Mercury is the smallest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Neptune is the farthest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Venus is the second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20575">
                <a:tc>
                  <a:txBody>
                    <a:bodyPr/>
                    <a:lstStyle/>
                    <a:p>
                      <a:pPr marL="0" lvl="0" indent="0" algn="ctr" rtl="0">
                        <a:spcBef>
                          <a:spcPts val="0"/>
                        </a:spcBef>
                        <a:spcAft>
                          <a:spcPts val="0"/>
                        </a:spcAft>
                        <a:buNone/>
                      </a:pPr>
                      <a:r>
                        <a:rPr lang="en">
                          <a:latin typeface="Exo"/>
                          <a:ea typeface="Exo"/>
                          <a:cs typeface="Exo"/>
                          <a:sym typeface="Exo"/>
                        </a:rPr>
                        <a:t>CUSTOMER</a:t>
                      </a:r>
                      <a:endParaRPr>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Jupiter is the biggest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Mars is actually a cold place</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Saturn is a gas giant and has rings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7"/>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SWEET </a:t>
            </a:r>
            <a:r>
              <a:rPr lang="en"/>
              <a:t>SPOT</a:t>
            </a:r>
            <a:endParaRPr/>
          </a:p>
        </p:txBody>
      </p:sp>
      <p:sp>
        <p:nvSpPr>
          <p:cNvPr id="1146" name="Google Shape;1146;p77"/>
          <p:cNvSpPr/>
          <p:nvPr/>
        </p:nvSpPr>
        <p:spPr>
          <a:xfrm>
            <a:off x="4711366" y="1632543"/>
            <a:ext cx="1485900" cy="148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7"/>
          <p:cNvSpPr/>
          <p:nvPr/>
        </p:nvSpPr>
        <p:spPr>
          <a:xfrm>
            <a:off x="5912284" y="1632543"/>
            <a:ext cx="1485900" cy="1485900"/>
          </a:xfrm>
          <a:prstGeom prst="ellipse">
            <a:avLst/>
          </a:prstGeom>
          <a:solidFill>
            <a:srgbClr val="5D44FF">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7"/>
          <p:cNvSpPr/>
          <p:nvPr/>
        </p:nvSpPr>
        <p:spPr>
          <a:xfrm>
            <a:off x="5323111" y="2372484"/>
            <a:ext cx="1485900" cy="1485900"/>
          </a:xfrm>
          <a:prstGeom prst="ellipse">
            <a:avLst/>
          </a:prstGeom>
          <a:solidFill>
            <a:srgbClr val="00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7"/>
          <p:cNvSpPr txBox="1"/>
          <p:nvPr/>
        </p:nvSpPr>
        <p:spPr>
          <a:xfrm>
            <a:off x="4220475" y="62197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0000"/>
                </a:solidFill>
                <a:latin typeface="Exo"/>
                <a:ea typeface="Exo"/>
                <a:cs typeface="Exo"/>
                <a:sym typeface="Exo"/>
              </a:rPr>
              <a:t>JUPITER</a:t>
            </a:r>
            <a:endParaRPr b="1">
              <a:solidFill>
                <a:srgbClr val="000000"/>
              </a:solidFill>
              <a:latin typeface="Exo"/>
              <a:ea typeface="Exo"/>
              <a:cs typeface="Exo"/>
              <a:sym typeface="Exo"/>
            </a:endParaRPr>
          </a:p>
        </p:txBody>
      </p:sp>
      <p:sp>
        <p:nvSpPr>
          <p:cNvPr id="1150" name="Google Shape;1150;p77"/>
          <p:cNvSpPr txBox="1"/>
          <p:nvPr/>
        </p:nvSpPr>
        <p:spPr>
          <a:xfrm>
            <a:off x="4220475" y="856798"/>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Exo"/>
                <a:ea typeface="Exo"/>
                <a:cs typeface="Exo"/>
                <a:sym typeface="Exo"/>
              </a:rPr>
              <a:t>Jupiter is the biggest planet</a:t>
            </a:r>
            <a:endParaRPr sz="1200">
              <a:solidFill>
                <a:srgbClr val="000000"/>
              </a:solidFill>
              <a:latin typeface="Exo"/>
              <a:ea typeface="Exo"/>
              <a:cs typeface="Exo"/>
              <a:sym typeface="Exo"/>
            </a:endParaRPr>
          </a:p>
        </p:txBody>
      </p:sp>
      <p:sp>
        <p:nvSpPr>
          <p:cNvPr id="1151" name="Google Shape;1151;p77"/>
          <p:cNvSpPr txBox="1"/>
          <p:nvPr/>
        </p:nvSpPr>
        <p:spPr>
          <a:xfrm>
            <a:off x="6424638" y="62197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0000"/>
                </a:solidFill>
                <a:latin typeface="Exo"/>
                <a:ea typeface="Exo"/>
                <a:cs typeface="Exo"/>
                <a:sym typeface="Exo"/>
              </a:rPr>
              <a:t>NEPTUNE</a:t>
            </a:r>
            <a:endParaRPr b="1">
              <a:solidFill>
                <a:srgbClr val="000000"/>
              </a:solidFill>
              <a:latin typeface="Exo"/>
              <a:ea typeface="Exo"/>
              <a:cs typeface="Exo"/>
              <a:sym typeface="Exo"/>
            </a:endParaRPr>
          </a:p>
        </p:txBody>
      </p:sp>
      <p:sp>
        <p:nvSpPr>
          <p:cNvPr id="1152" name="Google Shape;1152;p77"/>
          <p:cNvSpPr txBox="1"/>
          <p:nvPr/>
        </p:nvSpPr>
        <p:spPr>
          <a:xfrm>
            <a:off x="6424638" y="856798"/>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Exo"/>
                <a:ea typeface="Exo"/>
                <a:cs typeface="Exo"/>
                <a:sym typeface="Exo"/>
              </a:rPr>
              <a:t>Neptune is the farthest planet</a:t>
            </a:r>
            <a:endParaRPr sz="1200">
              <a:solidFill>
                <a:srgbClr val="000000"/>
              </a:solidFill>
              <a:latin typeface="Exo"/>
              <a:ea typeface="Exo"/>
              <a:cs typeface="Exo"/>
              <a:sym typeface="Exo"/>
            </a:endParaRPr>
          </a:p>
        </p:txBody>
      </p:sp>
      <p:sp>
        <p:nvSpPr>
          <p:cNvPr id="1153" name="Google Shape;1153;p77"/>
          <p:cNvSpPr txBox="1"/>
          <p:nvPr/>
        </p:nvSpPr>
        <p:spPr>
          <a:xfrm>
            <a:off x="6424649" y="394992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Exo"/>
                <a:ea typeface="Exo"/>
                <a:cs typeface="Exo"/>
                <a:sym typeface="Exo"/>
              </a:rPr>
              <a:t>MERCURY</a:t>
            </a:r>
            <a:endParaRPr b="1">
              <a:solidFill>
                <a:srgbClr val="000000"/>
              </a:solidFill>
              <a:latin typeface="Exo"/>
              <a:ea typeface="Exo"/>
              <a:cs typeface="Exo"/>
              <a:sym typeface="Exo"/>
            </a:endParaRPr>
          </a:p>
        </p:txBody>
      </p:sp>
      <p:sp>
        <p:nvSpPr>
          <p:cNvPr id="1154" name="Google Shape;1154;p77"/>
          <p:cNvSpPr txBox="1"/>
          <p:nvPr/>
        </p:nvSpPr>
        <p:spPr>
          <a:xfrm>
            <a:off x="6424649" y="4184741"/>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Mercury is the smallest planet</a:t>
            </a:r>
            <a:endParaRPr sz="1200">
              <a:solidFill>
                <a:srgbClr val="000000"/>
              </a:solidFill>
              <a:latin typeface="Exo"/>
              <a:ea typeface="Exo"/>
              <a:cs typeface="Exo"/>
              <a:sym typeface="Exo"/>
            </a:endParaRPr>
          </a:p>
        </p:txBody>
      </p:sp>
      <p:sp>
        <p:nvSpPr>
          <p:cNvPr id="1155" name="Google Shape;1155;p77"/>
          <p:cNvSpPr txBox="1"/>
          <p:nvPr/>
        </p:nvSpPr>
        <p:spPr>
          <a:xfrm>
            <a:off x="4145775" y="4195182"/>
            <a:ext cx="16353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Exo"/>
                <a:ea typeface="Exo"/>
                <a:cs typeface="Exo"/>
                <a:sym typeface="Exo"/>
              </a:rPr>
              <a:t>SWEET SPOT</a:t>
            </a:r>
            <a:endParaRPr b="1">
              <a:solidFill>
                <a:srgbClr val="000000"/>
              </a:solidFill>
              <a:latin typeface="Exo"/>
              <a:ea typeface="Exo"/>
              <a:cs typeface="Exo"/>
              <a:sym typeface="Exo"/>
            </a:endParaRPr>
          </a:p>
        </p:txBody>
      </p:sp>
      <p:cxnSp>
        <p:nvCxnSpPr>
          <p:cNvPr id="1156" name="Google Shape;1156;p77"/>
          <p:cNvCxnSpPr>
            <a:stCxn id="1150" idx="2"/>
            <a:endCxn id="1146" idx="0"/>
          </p:cNvCxnSpPr>
          <p:nvPr/>
        </p:nvCxnSpPr>
        <p:spPr>
          <a:xfrm rot="-5400000" flipH="1">
            <a:off x="5109525" y="1287898"/>
            <a:ext cx="198600" cy="490800"/>
          </a:xfrm>
          <a:prstGeom prst="bentConnector3">
            <a:avLst>
              <a:gd name="adj1" fmla="val 49986"/>
            </a:avLst>
          </a:prstGeom>
          <a:noFill/>
          <a:ln w="9525" cap="flat" cmpd="sng">
            <a:solidFill>
              <a:schemeClr val="dk1"/>
            </a:solidFill>
            <a:prstDash val="solid"/>
            <a:round/>
            <a:headEnd type="none" w="med" len="med"/>
            <a:tailEnd type="none" w="med" len="med"/>
          </a:ln>
        </p:spPr>
      </p:cxnSp>
      <p:cxnSp>
        <p:nvCxnSpPr>
          <p:cNvPr id="1157" name="Google Shape;1157;p77"/>
          <p:cNvCxnSpPr>
            <a:stCxn id="1152" idx="2"/>
            <a:endCxn id="1147" idx="0"/>
          </p:cNvCxnSpPr>
          <p:nvPr/>
        </p:nvCxnSpPr>
        <p:spPr>
          <a:xfrm rot="5400000">
            <a:off x="6812088" y="1277098"/>
            <a:ext cx="198600" cy="512400"/>
          </a:xfrm>
          <a:prstGeom prst="bentConnector3">
            <a:avLst>
              <a:gd name="adj1" fmla="val 49986"/>
            </a:avLst>
          </a:prstGeom>
          <a:noFill/>
          <a:ln w="9525" cap="flat" cmpd="sng">
            <a:solidFill>
              <a:schemeClr val="dk1"/>
            </a:solidFill>
            <a:prstDash val="solid"/>
            <a:round/>
            <a:headEnd type="none" w="med" len="med"/>
            <a:tailEnd type="none" w="med" len="med"/>
          </a:ln>
        </p:spPr>
      </p:cxnSp>
      <p:cxnSp>
        <p:nvCxnSpPr>
          <p:cNvPr id="1158" name="Google Shape;1158;p77"/>
          <p:cNvCxnSpPr>
            <a:stCxn id="1155" idx="0"/>
          </p:cNvCxnSpPr>
          <p:nvPr/>
        </p:nvCxnSpPr>
        <p:spPr>
          <a:xfrm rot="-5400000">
            <a:off x="4688325" y="2806482"/>
            <a:ext cx="1663800" cy="1113600"/>
          </a:xfrm>
          <a:prstGeom prst="bentConnector3">
            <a:avLst>
              <a:gd name="adj1" fmla="val 100490"/>
            </a:avLst>
          </a:prstGeom>
          <a:noFill/>
          <a:ln w="9525" cap="flat" cmpd="sng">
            <a:solidFill>
              <a:schemeClr val="dk1"/>
            </a:solidFill>
            <a:prstDash val="solid"/>
            <a:round/>
            <a:headEnd type="none" w="med" len="med"/>
            <a:tailEnd type="none" w="med" len="med"/>
          </a:ln>
        </p:spPr>
      </p:cxnSp>
      <p:cxnSp>
        <p:nvCxnSpPr>
          <p:cNvPr id="1159" name="Google Shape;1159;p77"/>
          <p:cNvCxnSpPr>
            <a:stCxn id="1148" idx="4"/>
            <a:endCxn id="1153" idx="0"/>
          </p:cNvCxnSpPr>
          <p:nvPr/>
        </p:nvCxnSpPr>
        <p:spPr>
          <a:xfrm rot="-5400000" flipH="1">
            <a:off x="6571111" y="3353334"/>
            <a:ext cx="91500" cy="1101600"/>
          </a:xfrm>
          <a:prstGeom prst="bentConnector3">
            <a:avLst>
              <a:gd name="adj1" fmla="val 5002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ORGANIZATIONAL </a:t>
            </a:r>
            <a:r>
              <a:rPr lang="en"/>
              <a:t>CHART</a:t>
            </a:r>
            <a:endParaRPr/>
          </a:p>
        </p:txBody>
      </p:sp>
      <p:sp>
        <p:nvSpPr>
          <p:cNvPr id="1165" name="Google Shape;1165;p78"/>
          <p:cNvSpPr/>
          <p:nvPr/>
        </p:nvSpPr>
        <p:spPr>
          <a:xfrm>
            <a:off x="3978283" y="1193379"/>
            <a:ext cx="1187400" cy="7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2804871" y="2487057"/>
            <a:ext cx="10170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5321687" y="2487057"/>
            <a:ext cx="10170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1054925"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063404"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7071882"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78"/>
          <p:cNvCxnSpPr>
            <a:stCxn id="1165" idx="2"/>
            <a:endCxn id="1166" idx="0"/>
          </p:cNvCxnSpPr>
          <p:nvPr/>
        </p:nvCxnSpPr>
        <p:spPr>
          <a:xfrm rot="5400000">
            <a:off x="3676183" y="1591179"/>
            <a:ext cx="533100" cy="12585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172" name="Google Shape;1172;p78"/>
          <p:cNvCxnSpPr>
            <a:stCxn id="1165" idx="2"/>
            <a:endCxn id="1167" idx="0"/>
          </p:cNvCxnSpPr>
          <p:nvPr/>
        </p:nvCxnSpPr>
        <p:spPr>
          <a:xfrm rot="-5400000" flipH="1">
            <a:off x="4934533" y="1591329"/>
            <a:ext cx="533100" cy="12582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173" name="Google Shape;1173;p78"/>
          <p:cNvCxnSpPr>
            <a:stCxn id="1166" idx="2"/>
            <a:endCxn id="1168" idx="0"/>
          </p:cNvCxnSpPr>
          <p:nvPr/>
        </p:nvCxnSpPr>
        <p:spPr>
          <a:xfrm rot="5400000">
            <a:off x="2153721" y="2548107"/>
            <a:ext cx="569400" cy="17499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4" name="Google Shape;1174;p78"/>
          <p:cNvCxnSpPr>
            <a:stCxn id="1166" idx="2"/>
            <a:endCxn id="1169" idx="0"/>
          </p:cNvCxnSpPr>
          <p:nvPr/>
        </p:nvCxnSpPr>
        <p:spPr>
          <a:xfrm rot="-5400000" flipH="1">
            <a:off x="3657921" y="2793807"/>
            <a:ext cx="569400" cy="12585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5" name="Google Shape;1175;p78"/>
          <p:cNvCxnSpPr>
            <a:stCxn id="1167" idx="2"/>
            <a:endCxn id="1170" idx="0"/>
          </p:cNvCxnSpPr>
          <p:nvPr/>
        </p:nvCxnSpPr>
        <p:spPr>
          <a:xfrm rot="-5400000" flipH="1">
            <a:off x="6420587" y="2547957"/>
            <a:ext cx="569400" cy="17502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6" name="Google Shape;1176;p78"/>
          <p:cNvCxnSpPr>
            <a:stCxn id="1167" idx="2"/>
            <a:endCxn id="1169" idx="0"/>
          </p:cNvCxnSpPr>
          <p:nvPr/>
        </p:nvCxnSpPr>
        <p:spPr>
          <a:xfrm rot="5400000">
            <a:off x="4916387" y="2793957"/>
            <a:ext cx="569400" cy="1258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1177" name="Google Shape;1177;p78"/>
          <p:cNvSpPr txBox="1"/>
          <p:nvPr/>
        </p:nvSpPr>
        <p:spPr>
          <a:xfrm>
            <a:off x="3942524" y="2011742"/>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CEO</a:t>
            </a:r>
            <a:endParaRPr>
              <a:solidFill>
                <a:srgbClr val="000000"/>
              </a:solidFill>
              <a:latin typeface="Exo"/>
              <a:ea typeface="Exo"/>
              <a:cs typeface="Exo"/>
              <a:sym typeface="Exo"/>
            </a:endParaRPr>
          </a:p>
        </p:txBody>
      </p:sp>
      <p:sp>
        <p:nvSpPr>
          <p:cNvPr id="1178" name="Google Shape;1178;p78"/>
          <p:cNvSpPr txBox="1"/>
          <p:nvPr/>
        </p:nvSpPr>
        <p:spPr>
          <a:xfrm>
            <a:off x="2684031" y="3278280"/>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Team 1</a:t>
            </a:r>
            <a:endParaRPr>
              <a:solidFill>
                <a:srgbClr val="000000"/>
              </a:solidFill>
              <a:latin typeface="Exo"/>
              <a:ea typeface="Exo"/>
              <a:cs typeface="Exo"/>
              <a:sym typeface="Exo"/>
            </a:endParaRPr>
          </a:p>
        </p:txBody>
      </p:sp>
      <p:sp>
        <p:nvSpPr>
          <p:cNvPr id="1179" name="Google Shape;1179;p78"/>
          <p:cNvSpPr txBox="1"/>
          <p:nvPr/>
        </p:nvSpPr>
        <p:spPr>
          <a:xfrm>
            <a:off x="5200833" y="3278280"/>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Team 2</a:t>
            </a:r>
            <a:endParaRPr>
              <a:solidFill>
                <a:srgbClr val="000000"/>
              </a:solidFill>
              <a:latin typeface="Exo"/>
              <a:ea typeface="Exo"/>
              <a:cs typeface="Exo"/>
              <a:sym typeface="Exo"/>
            </a:endParaRPr>
          </a:p>
        </p:txBody>
      </p:sp>
      <p:grpSp>
        <p:nvGrpSpPr>
          <p:cNvPr id="1180" name="Google Shape;1180;p78"/>
          <p:cNvGrpSpPr/>
          <p:nvPr/>
        </p:nvGrpSpPr>
        <p:grpSpPr>
          <a:xfrm>
            <a:off x="3156039" y="2633171"/>
            <a:ext cx="314662" cy="358971"/>
            <a:chOff x="-57940525" y="3590375"/>
            <a:chExt cx="279625" cy="319000"/>
          </a:xfrm>
        </p:grpSpPr>
        <p:sp>
          <p:nvSpPr>
            <p:cNvPr id="1181" name="Google Shape;1181;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8"/>
          <p:cNvGrpSpPr/>
          <p:nvPr/>
        </p:nvGrpSpPr>
        <p:grpSpPr>
          <a:xfrm>
            <a:off x="4362525" y="1394571"/>
            <a:ext cx="358099" cy="358099"/>
            <a:chOff x="-57568775" y="3198925"/>
            <a:chExt cx="318225" cy="318225"/>
          </a:xfrm>
        </p:grpSpPr>
        <p:sp>
          <p:nvSpPr>
            <p:cNvPr id="1187" name="Google Shape;1187;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78"/>
          <p:cNvGrpSpPr/>
          <p:nvPr/>
        </p:nvGrpSpPr>
        <p:grpSpPr>
          <a:xfrm>
            <a:off x="4414566" y="3853808"/>
            <a:ext cx="314662" cy="358999"/>
            <a:chOff x="-55576850" y="3198125"/>
            <a:chExt cx="279625" cy="319025"/>
          </a:xfrm>
        </p:grpSpPr>
        <p:sp>
          <p:nvSpPr>
            <p:cNvPr id="1194" name="Google Shape;1194;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8"/>
          <p:cNvGrpSpPr/>
          <p:nvPr/>
        </p:nvGrpSpPr>
        <p:grpSpPr>
          <a:xfrm>
            <a:off x="7401320" y="3855159"/>
            <a:ext cx="358099" cy="356326"/>
            <a:chOff x="-55202750" y="3198925"/>
            <a:chExt cx="318225" cy="316650"/>
          </a:xfrm>
        </p:grpSpPr>
        <p:sp>
          <p:nvSpPr>
            <p:cNvPr id="1199" name="Google Shape;1199;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8"/>
          <p:cNvGrpSpPr/>
          <p:nvPr/>
        </p:nvGrpSpPr>
        <p:grpSpPr>
          <a:xfrm>
            <a:off x="1406099" y="3853834"/>
            <a:ext cx="314662" cy="358971"/>
            <a:chOff x="-56766175" y="3198925"/>
            <a:chExt cx="279625" cy="319000"/>
          </a:xfrm>
        </p:grpSpPr>
        <p:sp>
          <p:nvSpPr>
            <p:cNvPr id="1202" name="Google Shape;1202;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8"/>
          <p:cNvGrpSpPr/>
          <p:nvPr/>
        </p:nvGrpSpPr>
        <p:grpSpPr>
          <a:xfrm>
            <a:off x="5672838" y="2633176"/>
            <a:ext cx="314662" cy="358971"/>
            <a:chOff x="-54793175" y="3198925"/>
            <a:chExt cx="279625" cy="319000"/>
          </a:xfrm>
        </p:grpSpPr>
        <p:sp>
          <p:nvSpPr>
            <p:cNvPr id="1210" name="Google Shape;1210;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9"/>
          <p:cNvSpPr txBox="1">
            <a:spLocks noGrp="1"/>
          </p:cNvSpPr>
          <p:nvPr>
            <p:ph type="title"/>
          </p:nvPr>
        </p:nvSpPr>
        <p:spPr>
          <a:xfrm>
            <a:off x="726225" y="2037600"/>
            <a:ext cx="2456100" cy="10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MISSION </a:t>
            </a:r>
            <a:r>
              <a:rPr lang="en"/>
              <a:t>AND VISION</a:t>
            </a:r>
            <a:endParaRPr/>
          </a:p>
        </p:txBody>
      </p:sp>
      <p:sp>
        <p:nvSpPr>
          <p:cNvPr id="1222" name="Google Shape;1222;p79"/>
          <p:cNvSpPr txBox="1">
            <a:spLocks noGrp="1"/>
          </p:cNvSpPr>
          <p:nvPr>
            <p:ph type="subTitle" idx="1"/>
          </p:nvPr>
        </p:nvSpPr>
        <p:spPr>
          <a:xfrm>
            <a:off x="4572000" y="2539029"/>
            <a:ext cx="298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VISION</a:t>
            </a:r>
            <a:endParaRPr/>
          </a:p>
        </p:txBody>
      </p:sp>
      <p:sp>
        <p:nvSpPr>
          <p:cNvPr id="1223" name="Google Shape;1223;p79"/>
          <p:cNvSpPr txBox="1">
            <a:spLocks noGrp="1"/>
          </p:cNvSpPr>
          <p:nvPr>
            <p:ph type="subTitle" idx="2"/>
          </p:nvPr>
        </p:nvSpPr>
        <p:spPr>
          <a:xfrm>
            <a:off x="4572000" y="2896900"/>
            <a:ext cx="29844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the biggest planet in the Solar System and the fourth-brightest object in the sky</a:t>
            </a:r>
            <a:endParaRPr/>
          </a:p>
        </p:txBody>
      </p:sp>
      <p:sp>
        <p:nvSpPr>
          <p:cNvPr id="1224" name="Google Shape;1224;p79"/>
          <p:cNvSpPr txBox="1">
            <a:spLocks noGrp="1"/>
          </p:cNvSpPr>
          <p:nvPr>
            <p:ph type="subTitle" idx="3"/>
          </p:nvPr>
        </p:nvSpPr>
        <p:spPr>
          <a:xfrm>
            <a:off x="4572000" y="539050"/>
            <a:ext cx="298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MISSON</a:t>
            </a:r>
            <a:endParaRPr/>
          </a:p>
        </p:txBody>
      </p:sp>
      <p:sp>
        <p:nvSpPr>
          <p:cNvPr id="1225" name="Google Shape;1225;p79"/>
          <p:cNvSpPr txBox="1">
            <a:spLocks noGrp="1"/>
          </p:cNvSpPr>
          <p:nvPr>
            <p:ph type="subTitle" idx="4"/>
          </p:nvPr>
        </p:nvSpPr>
        <p:spPr>
          <a:xfrm>
            <a:off x="4572000" y="896925"/>
            <a:ext cx="29844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a:t>
            </a:r>
            <a:endParaRPr/>
          </a:p>
          <a:p>
            <a:pPr marL="0" lvl="0" indent="0" algn="l" rtl="0">
              <a:spcBef>
                <a:spcPts val="0"/>
              </a:spcBef>
              <a:spcAft>
                <a:spcPts val="0"/>
              </a:spcAft>
              <a:buClr>
                <a:schemeClr val="dk1"/>
              </a:buClr>
              <a:buSzPts val="1100"/>
              <a:buFont typeface="Arial"/>
              <a:buNone/>
            </a:pPr>
            <a:r>
              <a:rPr lang="en"/>
              <a:t>cold place. It’s full of iron oxide dust, which gives the planet its reddish cast</a:t>
            </a:r>
            <a:endParaRPr/>
          </a:p>
        </p:txBody>
      </p:sp>
      <p:cxnSp>
        <p:nvCxnSpPr>
          <p:cNvPr id="1226" name="Google Shape;1226;p79"/>
          <p:cNvCxnSpPr/>
          <p:nvPr/>
        </p:nvCxnSpPr>
        <p:spPr>
          <a:xfrm>
            <a:off x="4692050" y="2307628"/>
            <a:ext cx="2427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pic>
        <p:nvPicPr>
          <p:cNvPr id="1231" name="Google Shape;1231;p80"/>
          <p:cNvPicPr preferRelativeResize="0"/>
          <p:nvPr/>
        </p:nvPicPr>
        <p:blipFill>
          <a:blip r:embed="rId3">
            <a:alphaModFix/>
          </a:blip>
          <a:stretch>
            <a:fillRect/>
          </a:stretch>
        </p:blipFill>
        <p:spPr>
          <a:xfrm>
            <a:off x="751125" y="1351125"/>
            <a:ext cx="3820624" cy="2201349"/>
          </a:xfrm>
          <a:prstGeom prst="rect">
            <a:avLst/>
          </a:prstGeom>
          <a:noFill/>
          <a:ln>
            <a:noFill/>
          </a:ln>
        </p:spPr>
      </p:pic>
      <p:sp>
        <p:nvSpPr>
          <p:cNvPr id="1232" name="Google Shape;1232;p8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SNEAK </a:t>
            </a:r>
            <a:r>
              <a:rPr lang="en">
                <a:solidFill>
                  <a:schemeClr val="accent1"/>
                </a:solidFill>
              </a:rPr>
              <a:t>PEEK</a:t>
            </a:r>
            <a:endParaRPr>
              <a:solidFill>
                <a:schemeClr val="accent1"/>
              </a:solidFill>
            </a:endParaRPr>
          </a:p>
        </p:txBody>
      </p:sp>
      <p:sp>
        <p:nvSpPr>
          <p:cNvPr id="1233" name="Google Shape;1233;p80"/>
          <p:cNvSpPr txBox="1">
            <a:spLocks noGrp="1"/>
          </p:cNvSpPr>
          <p:nvPr>
            <p:ph type="subTitle" idx="1"/>
          </p:nvPr>
        </p:nvSpPr>
        <p:spPr>
          <a:xfrm>
            <a:off x="5665056" y="1795150"/>
            <a:ext cx="2627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MERCURY</a:t>
            </a:r>
            <a:endParaRPr>
              <a:solidFill>
                <a:schemeClr val="dk1"/>
              </a:solidFill>
            </a:endParaRPr>
          </a:p>
        </p:txBody>
      </p:sp>
      <p:sp>
        <p:nvSpPr>
          <p:cNvPr id="1234" name="Google Shape;1234;p80"/>
          <p:cNvSpPr txBox="1">
            <a:spLocks noGrp="1"/>
          </p:cNvSpPr>
          <p:nvPr>
            <p:ph type="subTitle" idx="2"/>
          </p:nvPr>
        </p:nvSpPr>
        <p:spPr>
          <a:xfrm>
            <a:off x="5665056" y="2149100"/>
            <a:ext cx="26274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replace the image on the screen with your own work. Just delete this one, add yours and center it properly</a:t>
            </a:r>
            <a:endParaRPr>
              <a:solidFill>
                <a:schemeClr val="dk1"/>
              </a:solidFill>
            </a:endParaRPr>
          </a:p>
        </p:txBody>
      </p:sp>
      <p:grpSp>
        <p:nvGrpSpPr>
          <p:cNvPr id="1235" name="Google Shape;1235;p80"/>
          <p:cNvGrpSpPr/>
          <p:nvPr/>
        </p:nvGrpSpPr>
        <p:grpSpPr>
          <a:xfrm>
            <a:off x="726219" y="1320069"/>
            <a:ext cx="3851856" cy="3129229"/>
            <a:chOff x="1797750" y="1431725"/>
            <a:chExt cx="4004425" cy="3253175"/>
          </a:xfrm>
        </p:grpSpPr>
        <p:sp>
          <p:nvSpPr>
            <p:cNvPr id="1236" name="Google Shape;1236;p80"/>
            <p:cNvSpPr/>
            <p:nvPr/>
          </p:nvSpPr>
          <p:spPr>
            <a:xfrm>
              <a:off x="3517050" y="3796400"/>
              <a:ext cx="566450" cy="842125"/>
            </a:xfrm>
            <a:custGeom>
              <a:avLst/>
              <a:gdLst/>
              <a:ahLst/>
              <a:cxnLst/>
              <a:rect l="l" t="t" r="r" b="b"/>
              <a:pathLst>
                <a:path w="22658" h="33685" extrusionOk="0">
                  <a:moveTo>
                    <a:pt x="1" y="1"/>
                  </a:moveTo>
                  <a:lnTo>
                    <a:pt x="1" y="33685"/>
                  </a:lnTo>
                  <a:lnTo>
                    <a:pt x="22657" y="33685"/>
                  </a:lnTo>
                  <a:lnTo>
                    <a:pt x="2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0"/>
            <p:cNvSpPr/>
            <p:nvPr/>
          </p:nvSpPr>
          <p:spPr>
            <a:xfrm>
              <a:off x="3517050" y="3796400"/>
              <a:ext cx="566450" cy="256925"/>
            </a:xfrm>
            <a:custGeom>
              <a:avLst/>
              <a:gdLst/>
              <a:ahLst/>
              <a:cxnLst/>
              <a:rect l="l" t="t" r="r" b="b"/>
              <a:pathLst>
                <a:path w="22658" h="10277" extrusionOk="0">
                  <a:moveTo>
                    <a:pt x="1" y="1"/>
                  </a:moveTo>
                  <a:lnTo>
                    <a:pt x="1" y="10276"/>
                  </a:lnTo>
                  <a:lnTo>
                    <a:pt x="22657" y="10276"/>
                  </a:lnTo>
                  <a:lnTo>
                    <a:pt x="22657" y="1"/>
                  </a:lnTo>
                  <a:close/>
                </a:path>
              </a:pathLst>
            </a:custGeom>
            <a:solidFill>
              <a:srgbClr val="1B1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0"/>
            <p:cNvSpPr/>
            <p:nvPr/>
          </p:nvSpPr>
          <p:spPr>
            <a:xfrm>
              <a:off x="1797750" y="1431725"/>
              <a:ext cx="4004425" cy="2528225"/>
            </a:xfrm>
            <a:custGeom>
              <a:avLst/>
              <a:gdLst/>
              <a:ahLst/>
              <a:cxnLst/>
              <a:rect l="l" t="t" r="r" b="b"/>
              <a:pathLst>
                <a:path w="160177" h="101129" extrusionOk="0">
                  <a:moveTo>
                    <a:pt x="158397" y="1705"/>
                  </a:moveTo>
                  <a:lnTo>
                    <a:pt x="158397" y="92307"/>
                  </a:lnTo>
                  <a:lnTo>
                    <a:pt x="1780" y="92307"/>
                  </a:lnTo>
                  <a:lnTo>
                    <a:pt x="1780" y="1705"/>
                  </a:lnTo>
                  <a:close/>
                  <a:moveTo>
                    <a:pt x="1780" y="1"/>
                  </a:moveTo>
                  <a:cubicBezTo>
                    <a:pt x="802" y="1"/>
                    <a:pt x="0" y="803"/>
                    <a:pt x="0" y="1780"/>
                  </a:cubicBezTo>
                  <a:lnTo>
                    <a:pt x="0" y="99350"/>
                  </a:lnTo>
                  <a:cubicBezTo>
                    <a:pt x="0" y="100327"/>
                    <a:pt x="802" y="101129"/>
                    <a:pt x="1780" y="101129"/>
                  </a:cubicBezTo>
                  <a:lnTo>
                    <a:pt x="158397" y="101129"/>
                  </a:lnTo>
                  <a:cubicBezTo>
                    <a:pt x="159400" y="101129"/>
                    <a:pt x="160177" y="100327"/>
                    <a:pt x="160177" y="99350"/>
                  </a:cubicBezTo>
                  <a:lnTo>
                    <a:pt x="160177" y="1780"/>
                  </a:lnTo>
                  <a:cubicBezTo>
                    <a:pt x="160177" y="803"/>
                    <a:pt x="159400" y="1"/>
                    <a:pt x="158397" y="1"/>
                  </a:cubicBezTo>
                  <a:close/>
                </a:path>
              </a:pathLst>
            </a:custGeom>
            <a:solidFill>
              <a:srgbClr val="1B1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0"/>
            <p:cNvSpPr/>
            <p:nvPr/>
          </p:nvSpPr>
          <p:spPr>
            <a:xfrm>
              <a:off x="1842225" y="1474325"/>
              <a:ext cx="3915475" cy="2265075"/>
            </a:xfrm>
            <a:custGeom>
              <a:avLst/>
              <a:gdLst/>
              <a:ahLst/>
              <a:cxnLst/>
              <a:rect l="l" t="t" r="r" b="b"/>
              <a:pathLst>
                <a:path w="156619" h="90603" extrusionOk="0">
                  <a:moveTo>
                    <a:pt x="156568" y="76"/>
                  </a:moveTo>
                  <a:lnTo>
                    <a:pt x="156568" y="90553"/>
                  </a:lnTo>
                  <a:lnTo>
                    <a:pt x="51" y="90553"/>
                  </a:lnTo>
                  <a:lnTo>
                    <a:pt x="51" y="76"/>
                  </a:lnTo>
                  <a:close/>
                  <a:moveTo>
                    <a:pt x="1" y="1"/>
                  </a:moveTo>
                  <a:lnTo>
                    <a:pt x="1" y="90603"/>
                  </a:lnTo>
                  <a:lnTo>
                    <a:pt x="156618" y="90603"/>
                  </a:lnTo>
                  <a:lnTo>
                    <a:pt x="156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0"/>
            <p:cNvSpPr/>
            <p:nvPr/>
          </p:nvSpPr>
          <p:spPr>
            <a:xfrm>
              <a:off x="1797750" y="3776975"/>
              <a:ext cx="4004425" cy="182975"/>
            </a:xfrm>
            <a:custGeom>
              <a:avLst/>
              <a:gdLst/>
              <a:ahLst/>
              <a:cxnLst/>
              <a:rect l="l" t="t" r="r" b="b"/>
              <a:pathLst>
                <a:path w="160177" h="7319" extrusionOk="0">
                  <a:moveTo>
                    <a:pt x="0" y="1"/>
                  </a:moveTo>
                  <a:lnTo>
                    <a:pt x="0" y="5540"/>
                  </a:lnTo>
                  <a:cubicBezTo>
                    <a:pt x="0" y="6517"/>
                    <a:pt x="802" y="7319"/>
                    <a:pt x="1780" y="7319"/>
                  </a:cubicBezTo>
                  <a:lnTo>
                    <a:pt x="158397" y="7319"/>
                  </a:lnTo>
                  <a:cubicBezTo>
                    <a:pt x="159375" y="7319"/>
                    <a:pt x="160177" y="6517"/>
                    <a:pt x="160177" y="5540"/>
                  </a:cubicBezTo>
                  <a:lnTo>
                    <a:pt x="160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0"/>
            <p:cNvSpPr/>
            <p:nvPr/>
          </p:nvSpPr>
          <p:spPr>
            <a:xfrm>
              <a:off x="2963175" y="4592775"/>
              <a:ext cx="1674200" cy="92125"/>
            </a:xfrm>
            <a:custGeom>
              <a:avLst/>
              <a:gdLst/>
              <a:ahLst/>
              <a:cxnLst/>
              <a:rect l="l" t="t" r="r" b="b"/>
              <a:pathLst>
                <a:path w="66968" h="3685" extrusionOk="0">
                  <a:moveTo>
                    <a:pt x="1855" y="0"/>
                  </a:moveTo>
                  <a:cubicBezTo>
                    <a:pt x="827" y="0"/>
                    <a:pt x="0" y="827"/>
                    <a:pt x="0" y="1830"/>
                  </a:cubicBezTo>
                  <a:cubicBezTo>
                    <a:pt x="0" y="2858"/>
                    <a:pt x="827" y="3685"/>
                    <a:pt x="1855" y="3685"/>
                  </a:cubicBezTo>
                  <a:lnTo>
                    <a:pt x="65113" y="3685"/>
                  </a:lnTo>
                  <a:cubicBezTo>
                    <a:pt x="66116" y="3685"/>
                    <a:pt x="66968" y="2858"/>
                    <a:pt x="66968" y="1830"/>
                  </a:cubicBezTo>
                  <a:cubicBezTo>
                    <a:pt x="66968" y="827"/>
                    <a:pt x="66116" y="0"/>
                    <a:pt x="65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in case you need it</a:t>
            </a:r>
            <a:endParaRPr/>
          </a:p>
        </p:txBody>
      </p:sp>
      <p:sp>
        <p:nvSpPr>
          <p:cNvPr id="250" name="Google Shape;250;p36"/>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a:t>
            </a:r>
            <a:r>
              <a:rPr lang="en">
                <a:solidFill>
                  <a:schemeClr val="accent1"/>
                </a:solidFill>
              </a:rPr>
              <a:t>&amp; </a:t>
            </a:r>
            <a:r>
              <a:rPr lang="en"/>
              <a:t>SOLUTION</a:t>
            </a:r>
            <a:endParaRPr/>
          </a:p>
        </p:txBody>
      </p:sp>
      <p:sp>
        <p:nvSpPr>
          <p:cNvPr id="251" name="Google Shape;251;p36"/>
          <p:cNvSpPr txBox="1">
            <a:spLocks noGrp="1"/>
          </p:cNvSpPr>
          <p:nvPr>
            <p:ph type="title" idx="2"/>
          </p:nvPr>
        </p:nvSpPr>
        <p:spPr>
          <a:xfrm>
            <a:off x="416955" y="1994550"/>
            <a:ext cx="16710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52" name="Google Shape;252;p36"/>
          <p:cNvCxnSpPr/>
          <p:nvPr/>
        </p:nvCxnSpPr>
        <p:spPr>
          <a:xfrm>
            <a:off x="2647825" y="2977287"/>
            <a:ext cx="312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81"/>
          <p:cNvSpPr txBox="1">
            <a:spLocks noGrp="1"/>
          </p:cNvSpPr>
          <p:nvPr>
            <p:ph type="title"/>
          </p:nvPr>
        </p:nvSpPr>
        <p:spPr>
          <a:xfrm>
            <a:off x="622736" y="1617344"/>
            <a:ext cx="4853400" cy="10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247" name="Google Shape;1247;p81"/>
          <p:cNvSpPr txBox="1">
            <a:spLocks noGrp="1"/>
          </p:cNvSpPr>
          <p:nvPr>
            <p:ph type="subTitle" idx="1"/>
          </p:nvPr>
        </p:nvSpPr>
        <p:spPr>
          <a:xfrm>
            <a:off x="5764275" y="1652095"/>
            <a:ext cx="2860500" cy="13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Do you have any questions?</a:t>
            </a:r>
            <a:endParaRPr b="1">
              <a:solidFill>
                <a:schemeClr val="accent1"/>
              </a:solidFill>
            </a:endParaRPr>
          </a:p>
          <a:p>
            <a:pPr marL="0" lvl="0" indent="0" algn="l" rtl="0">
              <a:spcBef>
                <a:spcPts val="1000"/>
              </a:spcBef>
              <a:spcAft>
                <a:spcPts val="0"/>
              </a:spcAft>
              <a:buNone/>
            </a:pPr>
            <a:r>
              <a:rPr lang="en" sz="1200"/>
              <a:t>addyouremail@freepik.com</a:t>
            </a:r>
            <a:br>
              <a:rPr lang="en" sz="1200"/>
            </a:br>
            <a:r>
              <a:rPr lang="en" sz="1200"/>
              <a:t>+91 620 421 838</a:t>
            </a:r>
            <a:br>
              <a:rPr lang="en" sz="1200"/>
            </a:br>
            <a:r>
              <a:rPr lang="en" sz="1200"/>
              <a:t>yourcompany.com</a:t>
            </a:r>
            <a:endParaRPr sz="1200"/>
          </a:p>
        </p:txBody>
      </p:sp>
      <p:sp>
        <p:nvSpPr>
          <p:cNvPr id="1248" name="Google Shape;1248;p81"/>
          <p:cNvSpPr txBox="1">
            <a:spLocks noGrp="1"/>
          </p:cNvSpPr>
          <p:nvPr>
            <p:ph type="subTitle" idx="4294967295"/>
          </p:nvPr>
        </p:nvSpPr>
        <p:spPr>
          <a:xfrm>
            <a:off x="2669700" y="4295150"/>
            <a:ext cx="3804600" cy="3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Please keep this slide for attribution</a:t>
            </a:r>
            <a:endParaRPr sz="1200"/>
          </a:p>
        </p:txBody>
      </p:sp>
      <p:cxnSp>
        <p:nvCxnSpPr>
          <p:cNvPr id="1249" name="Google Shape;1249;p81"/>
          <p:cNvCxnSpPr/>
          <p:nvPr/>
        </p:nvCxnSpPr>
        <p:spPr>
          <a:xfrm>
            <a:off x="5476125" y="1788450"/>
            <a:ext cx="0" cy="1566600"/>
          </a:xfrm>
          <a:prstGeom prst="straightConnector1">
            <a:avLst/>
          </a:prstGeom>
          <a:noFill/>
          <a:ln w="9525" cap="flat" cmpd="sng">
            <a:solidFill>
              <a:schemeClr val="dk1"/>
            </a:solidFill>
            <a:prstDash val="solid"/>
            <a:round/>
            <a:headEnd type="none" w="med" len="med"/>
            <a:tailEnd type="none" w="med" len="med"/>
          </a:ln>
        </p:spPr>
      </p:cxnSp>
      <p:grpSp>
        <p:nvGrpSpPr>
          <p:cNvPr id="1250" name="Google Shape;1250;p81"/>
          <p:cNvGrpSpPr/>
          <p:nvPr/>
        </p:nvGrpSpPr>
        <p:grpSpPr>
          <a:xfrm>
            <a:off x="5862334" y="3081790"/>
            <a:ext cx="228797" cy="228785"/>
            <a:chOff x="266768" y="1721375"/>
            <a:chExt cx="397907" cy="397887"/>
          </a:xfrm>
        </p:grpSpPr>
        <p:sp>
          <p:nvSpPr>
            <p:cNvPr id="1251" name="Google Shape;1251;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81"/>
          <p:cNvGrpSpPr/>
          <p:nvPr/>
        </p:nvGrpSpPr>
        <p:grpSpPr>
          <a:xfrm>
            <a:off x="6257060" y="3081789"/>
            <a:ext cx="228773" cy="228785"/>
            <a:chOff x="864491" y="1723250"/>
            <a:chExt cx="397866" cy="397887"/>
          </a:xfrm>
        </p:grpSpPr>
        <p:sp>
          <p:nvSpPr>
            <p:cNvPr id="1254" name="Google Shape;1254;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81"/>
          <p:cNvGrpSpPr/>
          <p:nvPr/>
        </p:nvGrpSpPr>
        <p:grpSpPr>
          <a:xfrm>
            <a:off x="6651766" y="3082017"/>
            <a:ext cx="228713" cy="228329"/>
            <a:chOff x="2408992" y="1722875"/>
            <a:chExt cx="397761" cy="397093"/>
          </a:xfrm>
        </p:grpSpPr>
        <p:sp>
          <p:nvSpPr>
            <p:cNvPr id="1258" name="Google Shape;1258;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8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BUSINESS </a:t>
            </a:r>
            <a:r>
              <a:rPr lang="en"/>
              <a:t>ICON PACK</a:t>
            </a:r>
            <a:endParaRPr/>
          </a:p>
        </p:txBody>
      </p:sp>
      <p:grpSp>
        <p:nvGrpSpPr>
          <p:cNvPr id="1265" name="Google Shape;1265;p82"/>
          <p:cNvGrpSpPr/>
          <p:nvPr/>
        </p:nvGrpSpPr>
        <p:grpSpPr>
          <a:xfrm>
            <a:off x="7554259" y="1235652"/>
            <a:ext cx="312451" cy="312427"/>
            <a:chOff x="7737861" y="1215450"/>
            <a:chExt cx="332112" cy="332086"/>
          </a:xfrm>
        </p:grpSpPr>
        <p:sp>
          <p:nvSpPr>
            <p:cNvPr id="1266" name="Google Shape;1266;p82"/>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2"/>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2"/>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2"/>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2"/>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2"/>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2"/>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2"/>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2"/>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82"/>
          <p:cNvGrpSpPr/>
          <p:nvPr/>
        </p:nvGrpSpPr>
        <p:grpSpPr>
          <a:xfrm>
            <a:off x="7597559" y="1924426"/>
            <a:ext cx="225779" cy="312448"/>
            <a:chOff x="7783885" y="1947565"/>
            <a:chExt cx="239986" cy="332109"/>
          </a:xfrm>
        </p:grpSpPr>
        <p:sp>
          <p:nvSpPr>
            <p:cNvPr id="1276" name="Google Shape;1276;p82"/>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2"/>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2"/>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2"/>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82"/>
          <p:cNvGrpSpPr/>
          <p:nvPr/>
        </p:nvGrpSpPr>
        <p:grpSpPr>
          <a:xfrm>
            <a:off x="7554259" y="2613222"/>
            <a:ext cx="312442" cy="312425"/>
            <a:chOff x="7737861" y="2679704"/>
            <a:chExt cx="332102" cy="332084"/>
          </a:xfrm>
        </p:grpSpPr>
        <p:sp>
          <p:nvSpPr>
            <p:cNvPr id="1281" name="Google Shape;1281;p82"/>
            <p:cNvSpPr/>
            <p:nvPr/>
          </p:nvSpPr>
          <p:spPr>
            <a:xfrm>
              <a:off x="7737861" y="2679704"/>
              <a:ext cx="332102" cy="123965"/>
            </a:xfrm>
            <a:custGeom>
              <a:avLst/>
              <a:gdLst/>
              <a:ahLst/>
              <a:cxnLst/>
              <a:rect l="l" t="t" r="r" b="b"/>
              <a:pathLst>
                <a:path w="14129" h="5274" extrusionOk="0">
                  <a:moveTo>
                    <a:pt x="8148" y="2183"/>
                  </a:moveTo>
                  <a:lnTo>
                    <a:pt x="8148" y="3011"/>
                  </a:lnTo>
                  <a:lnTo>
                    <a:pt x="5978" y="3011"/>
                  </a:lnTo>
                  <a:lnTo>
                    <a:pt x="5978" y="2183"/>
                  </a:lnTo>
                  <a:close/>
                  <a:moveTo>
                    <a:pt x="7064" y="0"/>
                  </a:moveTo>
                  <a:lnTo>
                    <a:pt x="1" y="2296"/>
                  </a:lnTo>
                  <a:lnTo>
                    <a:pt x="1" y="4391"/>
                  </a:lnTo>
                  <a:lnTo>
                    <a:pt x="859" y="4391"/>
                  </a:lnTo>
                  <a:lnTo>
                    <a:pt x="859" y="5274"/>
                  </a:lnTo>
                  <a:lnTo>
                    <a:pt x="3336" y="5274"/>
                  </a:lnTo>
                  <a:lnTo>
                    <a:pt x="3336" y="4391"/>
                  </a:lnTo>
                  <a:lnTo>
                    <a:pt x="10779" y="4391"/>
                  </a:lnTo>
                  <a:lnTo>
                    <a:pt x="10779" y="5274"/>
                  </a:lnTo>
                  <a:lnTo>
                    <a:pt x="13269" y="5274"/>
                  </a:lnTo>
                  <a:lnTo>
                    <a:pt x="13269" y="4391"/>
                  </a:lnTo>
                  <a:lnTo>
                    <a:pt x="14128" y="4391"/>
                  </a:lnTo>
                  <a:lnTo>
                    <a:pt x="14128" y="2296"/>
                  </a:lnTo>
                  <a:lnTo>
                    <a:pt x="70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2"/>
            <p:cNvSpPr/>
            <p:nvPr/>
          </p:nvSpPr>
          <p:spPr>
            <a:xfrm>
              <a:off x="7737861" y="2823114"/>
              <a:ext cx="332102" cy="188675"/>
            </a:xfrm>
            <a:custGeom>
              <a:avLst/>
              <a:gdLst/>
              <a:ahLst/>
              <a:cxnLst/>
              <a:rect l="l" t="t" r="r" b="b"/>
              <a:pathLst>
                <a:path w="14129" h="8027" extrusionOk="0">
                  <a:moveTo>
                    <a:pt x="859" y="0"/>
                  </a:moveTo>
                  <a:lnTo>
                    <a:pt x="859" y="5819"/>
                  </a:lnTo>
                  <a:lnTo>
                    <a:pt x="1" y="5819"/>
                  </a:lnTo>
                  <a:lnTo>
                    <a:pt x="1" y="8026"/>
                  </a:lnTo>
                  <a:lnTo>
                    <a:pt x="14128" y="8026"/>
                  </a:lnTo>
                  <a:lnTo>
                    <a:pt x="14128" y="5819"/>
                  </a:lnTo>
                  <a:lnTo>
                    <a:pt x="13269" y="5819"/>
                  </a:lnTo>
                  <a:lnTo>
                    <a:pt x="13269" y="0"/>
                  </a:lnTo>
                  <a:lnTo>
                    <a:pt x="10779" y="0"/>
                  </a:lnTo>
                  <a:lnTo>
                    <a:pt x="10779" y="5819"/>
                  </a:lnTo>
                  <a:lnTo>
                    <a:pt x="3336" y="5819"/>
                  </a:lnTo>
                  <a:lnTo>
                    <a:pt x="333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2"/>
            <p:cNvSpPr/>
            <p:nvPr/>
          </p:nvSpPr>
          <p:spPr>
            <a:xfrm>
              <a:off x="7869564" y="2809057"/>
              <a:ext cx="68705" cy="124694"/>
            </a:xfrm>
            <a:custGeom>
              <a:avLst/>
              <a:gdLst/>
              <a:ahLst/>
              <a:cxnLst/>
              <a:rect l="l" t="t" r="r" b="b"/>
              <a:pathLst>
                <a:path w="2923" h="5305" extrusionOk="0">
                  <a:moveTo>
                    <a:pt x="1046" y="0"/>
                  </a:moveTo>
                  <a:lnTo>
                    <a:pt x="1046" y="462"/>
                  </a:lnTo>
                  <a:cubicBezTo>
                    <a:pt x="442" y="623"/>
                    <a:pt x="0" y="1133"/>
                    <a:pt x="0" y="1735"/>
                  </a:cubicBezTo>
                  <a:cubicBezTo>
                    <a:pt x="0" y="2470"/>
                    <a:pt x="656" y="3066"/>
                    <a:pt x="1461" y="3066"/>
                  </a:cubicBezTo>
                  <a:cubicBezTo>
                    <a:pt x="1810" y="3066"/>
                    <a:pt x="2095" y="3291"/>
                    <a:pt x="2095" y="3570"/>
                  </a:cubicBezTo>
                  <a:cubicBezTo>
                    <a:pt x="2095" y="3845"/>
                    <a:pt x="1810" y="4073"/>
                    <a:pt x="1461" y="4073"/>
                  </a:cubicBezTo>
                  <a:cubicBezTo>
                    <a:pt x="1110" y="4073"/>
                    <a:pt x="828" y="3845"/>
                    <a:pt x="828" y="3570"/>
                  </a:cubicBezTo>
                  <a:lnTo>
                    <a:pt x="0" y="3570"/>
                  </a:lnTo>
                  <a:cubicBezTo>
                    <a:pt x="0" y="4172"/>
                    <a:pt x="442" y="4682"/>
                    <a:pt x="1046" y="4845"/>
                  </a:cubicBezTo>
                  <a:lnTo>
                    <a:pt x="1046" y="5305"/>
                  </a:lnTo>
                  <a:lnTo>
                    <a:pt x="1874" y="5305"/>
                  </a:lnTo>
                  <a:lnTo>
                    <a:pt x="1874" y="4845"/>
                  </a:lnTo>
                  <a:cubicBezTo>
                    <a:pt x="2479" y="4682"/>
                    <a:pt x="2923" y="4172"/>
                    <a:pt x="2923" y="3570"/>
                  </a:cubicBezTo>
                  <a:cubicBezTo>
                    <a:pt x="2923" y="2837"/>
                    <a:pt x="2267" y="2238"/>
                    <a:pt x="1461" y="2238"/>
                  </a:cubicBezTo>
                  <a:cubicBezTo>
                    <a:pt x="1110" y="2238"/>
                    <a:pt x="828" y="2013"/>
                    <a:pt x="828" y="1735"/>
                  </a:cubicBezTo>
                  <a:cubicBezTo>
                    <a:pt x="828" y="1459"/>
                    <a:pt x="1110" y="1234"/>
                    <a:pt x="1461" y="1234"/>
                  </a:cubicBezTo>
                  <a:cubicBezTo>
                    <a:pt x="1810" y="1234"/>
                    <a:pt x="2095" y="1459"/>
                    <a:pt x="2095" y="1735"/>
                  </a:cubicBezTo>
                  <a:lnTo>
                    <a:pt x="2923" y="1735"/>
                  </a:lnTo>
                  <a:cubicBezTo>
                    <a:pt x="2923" y="1133"/>
                    <a:pt x="2479" y="623"/>
                    <a:pt x="1874" y="462"/>
                  </a:cubicBezTo>
                  <a:lnTo>
                    <a:pt x="187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82"/>
          <p:cNvGrpSpPr/>
          <p:nvPr/>
        </p:nvGrpSpPr>
        <p:grpSpPr>
          <a:xfrm>
            <a:off x="7554259" y="3301997"/>
            <a:ext cx="312442" cy="312420"/>
            <a:chOff x="7737861" y="3411820"/>
            <a:chExt cx="332102" cy="332079"/>
          </a:xfrm>
        </p:grpSpPr>
        <p:sp>
          <p:nvSpPr>
            <p:cNvPr id="1285" name="Google Shape;1285;p82"/>
            <p:cNvSpPr/>
            <p:nvPr/>
          </p:nvSpPr>
          <p:spPr>
            <a:xfrm>
              <a:off x="7815030" y="3488966"/>
              <a:ext cx="177721" cy="177745"/>
            </a:xfrm>
            <a:custGeom>
              <a:avLst/>
              <a:gdLst/>
              <a:ahLst/>
              <a:cxnLst/>
              <a:rect l="l" t="t" r="r" b="b"/>
              <a:pathLst>
                <a:path w="7561" h="7562" extrusionOk="0">
                  <a:moveTo>
                    <a:pt x="4181" y="886"/>
                  </a:moveTo>
                  <a:lnTo>
                    <a:pt x="4181" y="1394"/>
                  </a:lnTo>
                  <a:cubicBezTo>
                    <a:pt x="4821" y="1559"/>
                    <a:pt x="5293" y="2096"/>
                    <a:pt x="5293" y="2729"/>
                  </a:cubicBezTo>
                  <a:lnTo>
                    <a:pt x="4466" y="2729"/>
                  </a:lnTo>
                  <a:cubicBezTo>
                    <a:pt x="4466" y="2422"/>
                    <a:pt x="4152" y="2171"/>
                    <a:pt x="3766" y="2171"/>
                  </a:cubicBezTo>
                  <a:cubicBezTo>
                    <a:pt x="3382" y="2171"/>
                    <a:pt x="3068" y="2422"/>
                    <a:pt x="3068" y="2729"/>
                  </a:cubicBezTo>
                  <a:cubicBezTo>
                    <a:pt x="3068" y="3038"/>
                    <a:pt x="3382" y="3290"/>
                    <a:pt x="3766" y="3290"/>
                  </a:cubicBezTo>
                  <a:cubicBezTo>
                    <a:pt x="4609" y="3290"/>
                    <a:pt x="5293" y="3912"/>
                    <a:pt x="5293" y="4678"/>
                  </a:cubicBezTo>
                  <a:cubicBezTo>
                    <a:pt x="5293" y="5312"/>
                    <a:pt x="4821" y="5848"/>
                    <a:pt x="4181" y="6014"/>
                  </a:cubicBezTo>
                  <a:lnTo>
                    <a:pt x="4181" y="6524"/>
                  </a:lnTo>
                  <a:lnTo>
                    <a:pt x="3353" y="6524"/>
                  </a:lnTo>
                  <a:lnTo>
                    <a:pt x="3353" y="6014"/>
                  </a:lnTo>
                  <a:cubicBezTo>
                    <a:pt x="2711" y="5848"/>
                    <a:pt x="2241" y="5312"/>
                    <a:pt x="2241" y="4678"/>
                  </a:cubicBezTo>
                  <a:lnTo>
                    <a:pt x="3068" y="4678"/>
                  </a:lnTo>
                  <a:cubicBezTo>
                    <a:pt x="3068" y="4987"/>
                    <a:pt x="3382" y="5237"/>
                    <a:pt x="3766" y="5237"/>
                  </a:cubicBezTo>
                  <a:cubicBezTo>
                    <a:pt x="4152" y="5237"/>
                    <a:pt x="4466" y="4987"/>
                    <a:pt x="4466" y="4678"/>
                  </a:cubicBezTo>
                  <a:cubicBezTo>
                    <a:pt x="4466" y="4369"/>
                    <a:pt x="4152" y="4118"/>
                    <a:pt x="3766" y="4118"/>
                  </a:cubicBezTo>
                  <a:cubicBezTo>
                    <a:pt x="2925" y="4118"/>
                    <a:pt x="2241" y="3495"/>
                    <a:pt x="2241" y="2729"/>
                  </a:cubicBezTo>
                  <a:cubicBezTo>
                    <a:pt x="2241" y="2096"/>
                    <a:pt x="2711" y="1559"/>
                    <a:pt x="3353" y="1394"/>
                  </a:cubicBezTo>
                  <a:lnTo>
                    <a:pt x="3353" y="886"/>
                  </a:lnTo>
                  <a:close/>
                  <a:moveTo>
                    <a:pt x="3781" y="1"/>
                  </a:moveTo>
                  <a:cubicBezTo>
                    <a:pt x="1695" y="1"/>
                    <a:pt x="0" y="1698"/>
                    <a:pt x="0" y="3782"/>
                  </a:cubicBezTo>
                  <a:cubicBezTo>
                    <a:pt x="0" y="5866"/>
                    <a:pt x="1695" y="7561"/>
                    <a:pt x="3781" y="7561"/>
                  </a:cubicBezTo>
                  <a:cubicBezTo>
                    <a:pt x="5865" y="7561"/>
                    <a:pt x="7560" y="5866"/>
                    <a:pt x="7560" y="3782"/>
                  </a:cubicBezTo>
                  <a:cubicBezTo>
                    <a:pt x="7560" y="1698"/>
                    <a:pt x="5865" y="1"/>
                    <a:pt x="378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2"/>
            <p:cNvSpPr/>
            <p:nvPr/>
          </p:nvSpPr>
          <p:spPr>
            <a:xfrm>
              <a:off x="7737861" y="3411820"/>
              <a:ext cx="332102" cy="332079"/>
            </a:xfrm>
            <a:custGeom>
              <a:avLst/>
              <a:gdLst/>
              <a:ahLst/>
              <a:cxnLst/>
              <a:rect l="l" t="t" r="r" b="b"/>
              <a:pathLst>
                <a:path w="14129" h="14128" extrusionOk="0">
                  <a:moveTo>
                    <a:pt x="7064" y="0"/>
                  </a:moveTo>
                  <a:cubicBezTo>
                    <a:pt x="5327" y="0"/>
                    <a:pt x="3687" y="623"/>
                    <a:pt x="2396" y="1762"/>
                  </a:cubicBezTo>
                  <a:lnTo>
                    <a:pt x="4140" y="3506"/>
                  </a:lnTo>
                  <a:cubicBezTo>
                    <a:pt x="4936" y="2850"/>
                    <a:pt x="5954" y="2455"/>
                    <a:pt x="7064" y="2455"/>
                  </a:cubicBezTo>
                  <a:cubicBezTo>
                    <a:pt x="8173" y="2455"/>
                    <a:pt x="9192" y="2850"/>
                    <a:pt x="9989" y="3506"/>
                  </a:cubicBezTo>
                  <a:lnTo>
                    <a:pt x="11733" y="1762"/>
                  </a:lnTo>
                  <a:cubicBezTo>
                    <a:pt x="10442" y="623"/>
                    <a:pt x="8799" y="0"/>
                    <a:pt x="7064" y="0"/>
                  </a:cubicBezTo>
                  <a:close/>
                  <a:moveTo>
                    <a:pt x="1762" y="2395"/>
                  </a:moveTo>
                  <a:cubicBezTo>
                    <a:pt x="623" y="3687"/>
                    <a:pt x="1" y="5327"/>
                    <a:pt x="1" y="7064"/>
                  </a:cubicBezTo>
                  <a:cubicBezTo>
                    <a:pt x="1" y="8801"/>
                    <a:pt x="623" y="10441"/>
                    <a:pt x="1762" y="11733"/>
                  </a:cubicBezTo>
                  <a:lnTo>
                    <a:pt x="3506" y="9989"/>
                  </a:lnTo>
                  <a:cubicBezTo>
                    <a:pt x="2850" y="9192"/>
                    <a:pt x="2455" y="8172"/>
                    <a:pt x="2455" y="7064"/>
                  </a:cubicBezTo>
                  <a:cubicBezTo>
                    <a:pt x="2455" y="5954"/>
                    <a:pt x="2850" y="4936"/>
                    <a:pt x="3506" y="4139"/>
                  </a:cubicBezTo>
                  <a:lnTo>
                    <a:pt x="1762" y="2395"/>
                  </a:lnTo>
                  <a:close/>
                  <a:moveTo>
                    <a:pt x="12367" y="2395"/>
                  </a:moveTo>
                  <a:lnTo>
                    <a:pt x="10623" y="4139"/>
                  </a:lnTo>
                  <a:cubicBezTo>
                    <a:pt x="11278" y="4936"/>
                    <a:pt x="11671" y="5954"/>
                    <a:pt x="11671" y="7064"/>
                  </a:cubicBezTo>
                  <a:cubicBezTo>
                    <a:pt x="11671" y="8172"/>
                    <a:pt x="11278" y="9192"/>
                    <a:pt x="10623" y="9989"/>
                  </a:cubicBezTo>
                  <a:lnTo>
                    <a:pt x="12367" y="11733"/>
                  </a:lnTo>
                  <a:cubicBezTo>
                    <a:pt x="13506" y="10441"/>
                    <a:pt x="14128" y="8801"/>
                    <a:pt x="14128" y="7064"/>
                  </a:cubicBezTo>
                  <a:cubicBezTo>
                    <a:pt x="14128" y="5327"/>
                    <a:pt x="13506" y="3687"/>
                    <a:pt x="12367" y="2395"/>
                  </a:cubicBezTo>
                  <a:close/>
                  <a:moveTo>
                    <a:pt x="4140" y="10622"/>
                  </a:moveTo>
                  <a:lnTo>
                    <a:pt x="2396" y="12366"/>
                  </a:lnTo>
                  <a:cubicBezTo>
                    <a:pt x="3687" y="13505"/>
                    <a:pt x="5327" y="14128"/>
                    <a:pt x="7064" y="14128"/>
                  </a:cubicBezTo>
                  <a:cubicBezTo>
                    <a:pt x="8799" y="14128"/>
                    <a:pt x="10442" y="13505"/>
                    <a:pt x="11733" y="12366"/>
                  </a:cubicBezTo>
                  <a:lnTo>
                    <a:pt x="9989" y="10622"/>
                  </a:lnTo>
                  <a:cubicBezTo>
                    <a:pt x="9192" y="11278"/>
                    <a:pt x="8173" y="11671"/>
                    <a:pt x="7064" y="11671"/>
                  </a:cubicBezTo>
                  <a:cubicBezTo>
                    <a:pt x="5954" y="11671"/>
                    <a:pt x="4936" y="11278"/>
                    <a:pt x="4140" y="10622"/>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82"/>
          <p:cNvGrpSpPr/>
          <p:nvPr/>
        </p:nvGrpSpPr>
        <p:grpSpPr>
          <a:xfrm>
            <a:off x="7589355" y="3990771"/>
            <a:ext cx="242239" cy="312453"/>
            <a:chOff x="7775164" y="4143935"/>
            <a:chExt cx="257482" cy="332114"/>
          </a:xfrm>
        </p:grpSpPr>
        <p:sp>
          <p:nvSpPr>
            <p:cNvPr id="1288" name="Google Shape;1288;p82"/>
            <p:cNvSpPr/>
            <p:nvPr/>
          </p:nvSpPr>
          <p:spPr>
            <a:xfrm>
              <a:off x="7894151" y="4243153"/>
              <a:ext cx="19486" cy="19486"/>
            </a:xfrm>
            <a:custGeom>
              <a:avLst/>
              <a:gdLst/>
              <a:ahLst/>
              <a:cxnLst/>
              <a:rect l="l" t="t" r="r" b="b"/>
              <a:pathLst>
                <a:path w="829" h="829" extrusionOk="0">
                  <a:moveTo>
                    <a:pt x="415" y="0"/>
                  </a:moveTo>
                  <a:cubicBezTo>
                    <a:pt x="186" y="0"/>
                    <a:pt x="0" y="186"/>
                    <a:pt x="0" y="415"/>
                  </a:cubicBezTo>
                  <a:cubicBezTo>
                    <a:pt x="0" y="645"/>
                    <a:pt x="186" y="828"/>
                    <a:pt x="415" y="828"/>
                  </a:cubicBezTo>
                  <a:cubicBezTo>
                    <a:pt x="643" y="828"/>
                    <a:pt x="828" y="645"/>
                    <a:pt x="828" y="415"/>
                  </a:cubicBezTo>
                  <a:cubicBezTo>
                    <a:pt x="828" y="186"/>
                    <a:pt x="643" y="0"/>
                    <a:pt x="4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2"/>
            <p:cNvSpPr/>
            <p:nvPr/>
          </p:nvSpPr>
          <p:spPr>
            <a:xfrm>
              <a:off x="7832260" y="4143935"/>
              <a:ext cx="143310" cy="232841"/>
            </a:xfrm>
            <a:custGeom>
              <a:avLst/>
              <a:gdLst/>
              <a:ahLst/>
              <a:cxnLst/>
              <a:rect l="l" t="t" r="r" b="b"/>
              <a:pathLst>
                <a:path w="6097" h="9906" extrusionOk="0">
                  <a:moveTo>
                    <a:pt x="3048" y="3393"/>
                  </a:moveTo>
                  <a:cubicBezTo>
                    <a:pt x="3733" y="3393"/>
                    <a:pt x="4289" y="3952"/>
                    <a:pt x="4289" y="4636"/>
                  </a:cubicBezTo>
                  <a:cubicBezTo>
                    <a:pt x="4289" y="5321"/>
                    <a:pt x="3733" y="5877"/>
                    <a:pt x="3048" y="5877"/>
                  </a:cubicBezTo>
                  <a:cubicBezTo>
                    <a:pt x="2364" y="5877"/>
                    <a:pt x="1806" y="5321"/>
                    <a:pt x="1806" y="4636"/>
                  </a:cubicBezTo>
                  <a:cubicBezTo>
                    <a:pt x="1806" y="3952"/>
                    <a:pt x="2364" y="3393"/>
                    <a:pt x="3048" y="3393"/>
                  </a:cubicBezTo>
                  <a:close/>
                  <a:moveTo>
                    <a:pt x="4240" y="6636"/>
                  </a:moveTo>
                  <a:lnTo>
                    <a:pt x="4240" y="7464"/>
                  </a:lnTo>
                  <a:lnTo>
                    <a:pt x="1854" y="7464"/>
                  </a:lnTo>
                  <a:lnTo>
                    <a:pt x="1854" y="6636"/>
                  </a:lnTo>
                  <a:close/>
                  <a:moveTo>
                    <a:pt x="1843" y="1"/>
                  </a:moveTo>
                  <a:lnTo>
                    <a:pt x="0" y="2831"/>
                  </a:lnTo>
                  <a:lnTo>
                    <a:pt x="0" y="9905"/>
                  </a:lnTo>
                  <a:lnTo>
                    <a:pt x="6097" y="9905"/>
                  </a:lnTo>
                  <a:lnTo>
                    <a:pt x="6097" y="2831"/>
                  </a:lnTo>
                  <a:lnTo>
                    <a:pt x="425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2"/>
            <p:cNvSpPr/>
            <p:nvPr/>
          </p:nvSpPr>
          <p:spPr>
            <a:xfrm>
              <a:off x="7775164" y="4262616"/>
              <a:ext cx="37655" cy="108875"/>
            </a:xfrm>
            <a:custGeom>
              <a:avLst/>
              <a:gdLst/>
              <a:ahLst/>
              <a:cxnLst/>
              <a:rect l="l" t="t" r="r" b="b"/>
              <a:pathLst>
                <a:path w="1602" h="4632" extrusionOk="0">
                  <a:moveTo>
                    <a:pt x="1601" y="0"/>
                  </a:moveTo>
                  <a:lnTo>
                    <a:pt x="1" y="1232"/>
                  </a:lnTo>
                  <a:lnTo>
                    <a:pt x="1" y="4631"/>
                  </a:lnTo>
                  <a:lnTo>
                    <a:pt x="1601" y="4017"/>
                  </a:lnTo>
                  <a:lnTo>
                    <a:pt x="160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2"/>
            <p:cNvSpPr/>
            <p:nvPr/>
          </p:nvSpPr>
          <p:spPr>
            <a:xfrm>
              <a:off x="7995015" y="4262616"/>
              <a:ext cx="37632" cy="108875"/>
            </a:xfrm>
            <a:custGeom>
              <a:avLst/>
              <a:gdLst/>
              <a:ahLst/>
              <a:cxnLst/>
              <a:rect l="l" t="t" r="r" b="b"/>
              <a:pathLst>
                <a:path w="1601" h="4632" extrusionOk="0">
                  <a:moveTo>
                    <a:pt x="1" y="0"/>
                  </a:moveTo>
                  <a:lnTo>
                    <a:pt x="1" y="4017"/>
                  </a:lnTo>
                  <a:lnTo>
                    <a:pt x="1601" y="4631"/>
                  </a:lnTo>
                  <a:lnTo>
                    <a:pt x="1601" y="1232"/>
                  </a:ln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2"/>
            <p:cNvSpPr/>
            <p:nvPr/>
          </p:nvSpPr>
          <p:spPr>
            <a:xfrm>
              <a:off x="7858916" y="4396224"/>
              <a:ext cx="90001" cy="25950"/>
            </a:xfrm>
            <a:custGeom>
              <a:avLst/>
              <a:gdLst/>
              <a:ahLst/>
              <a:cxnLst/>
              <a:rect l="l" t="t" r="r" b="b"/>
              <a:pathLst>
                <a:path w="3829" h="1104" extrusionOk="0">
                  <a:moveTo>
                    <a:pt x="1" y="0"/>
                  </a:moveTo>
                  <a:lnTo>
                    <a:pt x="184" y="1104"/>
                  </a:lnTo>
                  <a:lnTo>
                    <a:pt x="3645" y="1104"/>
                  </a:lnTo>
                  <a:lnTo>
                    <a:pt x="3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2"/>
            <p:cNvSpPr/>
            <p:nvPr/>
          </p:nvSpPr>
          <p:spPr>
            <a:xfrm>
              <a:off x="7894151" y="4441191"/>
              <a:ext cx="19486" cy="34858"/>
            </a:xfrm>
            <a:custGeom>
              <a:avLst/>
              <a:gdLst/>
              <a:ahLst/>
              <a:cxnLst/>
              <a:rect l="l" t="t" r="r" b="b"/>
              <a:pathLst>
                <a:path w="829" h="1483" extrusionOk="0">
                  <a:moveTo>
                    <a:pt x="0" y="1"/>
                  </a:moveTo>
                  <a:lnTo>
                    <a:pt x="0" y="1482"/>
                  </a:lnTo>
                  <a:lnTo>
                    <a:pt x="828" y="1482"/>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2"/>
            <p:cNvSpPr/>
            <p:nvPr/>
          </p:nvSpPr>
          <p:spPr>
            <a:xfrm>
              <a:off x="785522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2"/>
            <p:cNvSpPr/>
            <p:nvPr/>
          </p:nvSpPr>
          <p:spPr>
            <a:xfrm>
              <a:off x="793326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82"/>
          <p:cNvGrpSpPr/>
          <p:nvPr/>
        </p:nvGrpSpPr>
        <p:grpSpPr>
          <a:xfrm>
            <a:off x="6882384" y="1235652"/>
            <a:ext cx="292208" cy="312420"/>
            <a:chOff x="6562958" y="1215450"/>
            <a:chExt cx="310595" cy="332079"/>
          </a:xfrm>
        </p:grpSpPr>
        <p:sp>
          <p:nvSpPr>
            <p:cNvPr id="1297" name="Google Shape;1297;p82"/>
            <p:cNvSpPr/>
            <p:nvPr/>
          </p:nvSpPr>
          <p:spPr>
            <a:xfrm>
              <a:off x="6562958" y="1215450"/>
              <a:ext cx="310595" cy="332079"/>
            </a:xfrm>
            <a:custGeom>
              <a:avLst/>
              <a:gdLst/>
              <a:ahLst/>
              <a:cxnLst/>
              <a:rect l="l" t="t" r="r" b="b"/>
              <a:pathLst>
                <a:path w="13214" h="14128" extrusionOk="0">
                  <a:moveTo>
                    <a:pt x="6607" y="1"/>
                  </a:moveTo>
                  <a:cubicBezTo>
                    <a:pt x="4843" y="1"/>
                    <a:pt x="3183" y="687"/>
                    <a:pt x="1936" y="1937"/>
                  </a:cubicBezTo>
                  <a:cubicBezTo>
                    <a:pt x="689" y="3186"/>
                    <a:pt x="0" y="4846"/>
                    <a:pt x="0" y="6612"/>
                  </a:cubicBezTo>
                  <a:cubicBezTo>
                    <a:pt x="0" y="8375"/>
                    <a:pt x="689" y="10035"/>
                    <a:pt x="1936" y="11285"/>
                  </a:cubicBezTo>
                  <a:cubicBezTo>
                    <a:pt x="2963" y="12311"/>
                    <a:pt x="4265" y="12958"/>
                    <a:pt x="5676" y="13157"/>
                  </a:cubicBezTo>
                  <a:lnTo>
                    <a:pt x="5289" y="13543"/>
                  </a:lnTo>
                  <a:lnTo>
                    <a:pt x="5872" y="14128"/>
                  </a:lnTo>
                  <a:lnTo>
                    <a:pt x="7157" y="12843"/>
                  </a:lnTo>
                  <a:lnTo>
                    <a:pt x="6031" y="11384"/>
                  </a:lnTo>
                  <a:lnTo>
                    <a:pt x="5375" y="11887"/>
                  </a:lnTo>
                  <a:lnTo>
                    <a:pt x="5715" y="12327"/>
                  </a:lnTo>
                  <a:cubicBezTo>
                    <a:pt x="2950" y="11896"/>
                    <a:pt x="826" y="9497"/>
                    <a:pt x="826" y="6612"/>
                  </a:cubicBezTo>
                  <a:cubicBezTo>
                    <a:pt x="826" y="3420"/>
                    <a:pt x="3420" y="826"/>
                    <a:pt x="6607" y="826"/>
                  </a:cubicBezTo>
                  <a:cubicBezTo>
                    <a:pt x="9795" y="826"/>
                    <a:pt x="12388" y="3420"/>
                    <a:pt x="12388" y="6612"/>
                  </a:cubicBezTo>
                  <a:cubicBezTo>
                    <a:pt x="12388" y="8930"/>
                    <a:pt x="11013" y="11018"/>
                    <a:pt x="8883" y="11929"/>
                  </a:cubicBezTo>
                  <a:lnTo>
                    <a:pt x="9207" y="12689"/>
                  </a:lnTo>
                  <a:cubicBezTo>
                    <a:pt x="11642" y="11645"/>
                    <a:pt x="13214" y="9258"/>
                    <a:pt x="13214" y="6612"/>
                  </a:cubicBezTo>
                  <a:cubicBezTo>
                    <a:pt x="13214" y="4846"/>
                    <a:pt x="12527" y="3186"/>
                    <a:pt x="11280" y="1937"/>
                  </a:cubicBezTo>
                  <a:cubicBezTo>
                    <a:pt x="10031" y="687"/>
                    <a:pt x="8373" y="1"/>
                    <a:pt x="66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2"/>
            <p:cNvSpPr/>
            <p:nvPr/>
          </p:nvSpPr>
          <p:spPr>
            <a:xfrm>
              <a:off x="6678913" y="1295770"/>
              <a:ext cx="78695" cy="150126"/>
            </a:xfrm>
            <a:custGeom>
              <a:avLst/>
              <a:gdLst/>
              <a:ahLst/>
              <a:cxnLst/>
              <a:rect l="l" t="t" r="r" b="b"/>
              <a:pathLst>
                <a:path w="3348" h="6387" extrusionOk="0">
                  <a:moveTo>
                    <a:pt x="1261" y="1"/>
                  </a:moveTo>
                  <a:lnTo>
                    <a:pt x="1261" y="621"/>
                  </a:lnTo>
                  <a:cubicBezTo>
                    <a:pt x="537" y="789"/>
                    <a:pt x="1" y="1385"/>
                    <a:pt x="1" y="2091"/>
                  </a:cubicBezTo>
                  <a:cubicBezTo>
                    <a:pt x="1" y="2928"/>
                    <a:pt x="751" y="3608"/>
                    <a:pt x="1674" y="3608"/>
                  </a:cubicBezTo>
                  <a:cubicBezTo>
                    <a:pt x="2142" y="3608"/>
                    <a:pt x="2522" y="3917"/>
                    <a:pt x="2522" y="4296"/>
                  </a:cubicBezTo>
                  <a:cubicBezTo>
                    <a:pt x="2522" y="4678"/>
                    <a:pt x="2142" y="4987"/>
                    <a:pt x="1674" y="4987"/>
                  </a:cubicBezTo>
                  <a:cubicBezTo>
                    <a:pt x="1208" y="4987"/>
                    <a:pt x="827" y="4678"/>
                    <a:pt x="827" y="4296"/>
                  </a:cubicBezTo>
                  <a:lnTo>
                    <a:pt x="1" y="4296"/>
                  </a:lnTo>
                  <a:cubicBezTo>
                    <a:pt x="1" y="5003"/>
                    <a:pt x="537" y="5599"/>
                    <a:pt x="1261" y="5766"/>
                  </a:cubicBezTo>
                  <a:lnTo>
                    <a:pt x="1261" y="6387"/>
                  </a:lnTo>
                  <a:lnTo>
                    <a:pt x="2087" y="6387"/>
                  </a:lnTo>
                  <a:lnTo>
                    <a:pt x="2087" y="5766"/>
                  </a:lnTo>
                  <a:cubicBezTo>
                    <a:pt x="2811" y="5599"/>
                    <a:pt x="3347" y="5003"/>
                    <a:pt x="3347" y="4296"/>
                  </a:cubicBezTo>
                  <a:cubicBezTo>
                    <a:pt x="3347" y="3462"/>
                    <a:pt x="2597" y="2780"/>
                    <a:pt x="1674" y="2780"/>
                  </a:cubicBezTo>
                  <a:cubicBezTo>
                    <a:pt x="1208" y="2780"/>
                    <a:pt x="827" y="2471"/>
                    <a:pt x="827" y="2091"/>
                  </a:cubicBezTo>
                  <a:cubicBezTo>
                    <a:pt x="827" y="1709"/>
                    <a:pt x="1208" y="1400"/>
                    <a:pt x="1674" y="1400"/>
                  </a:cubicBezTo>
                  <a:cubicBezTo>
                    <a:pt x="2142" y="1400"/>
                    <a:pt x="2522" y="1709"/>
                    <a:pt x="2522" y="2091"/>
                  </a:cubicBezTo>
                  <a:lnTo>
                    <a:pt x="3347" y="2091"/>
                  </a:lnTo>
                  <a:cubicBezTo>
                    <a:pt x="3347" y="1385"/>
                    <a:pt x="2811" y="789"/>
                    <a:pt x="2087" y="621"/>
                  </a:cubicBezTo>
                  <a:lnTo>
                    <a:pt x="208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82"/>
          <p:cNvGrpSpPr/>
          <p:nvPr/>
        </p:nvGrpSpPr>
        <p:grpSpPr>
          <a:xfrm>
            <a:off x="6869447" y="1924426"/>
            <a:ext cx="315250" cy="312442"/>
            <a:chOff x="6549207" y="1947565"/>
            <a:chExt cx="335087" cy="332102"/>
          </a:xfrm>
        </p:grpSpPr>
        <p:sp>
          <p:nvSpPr>
            <p:cNvPr id="1300" name="Google Shape;1300;p82"/>
            <p:cNvSpPr/>
            <p:nvPr/>
          </p:nvSpPr>
          <p:spPr>
            <a:xfrm>
              <a:off x="6734034" y="2079669"/>
              <a:ext cx="50912" cy="37961"/>
            </a:xfrm>
            <a:custGeom>
              <a:avLst/>
              <a:gdLst/>
              <a:ahLst/>
              <a:cxnLst/>
              <a:rect l="l" t="t" r="r" b="b"/>
              <a:pathLst>
                <a:path w="2166" h="1615" extrusionOk="0">
                  <a:moveTo>
                    <a:pt x="1084" y="1"/>
                  </a:moveTo>
                  <a:cubicBezTo>
                    <a:pt x="486" y="1"/>
                    <a:pt x="0" y="487"/>
                    <a:pt x="0" y="1083"/>
                  </a:cubicBezTo>
                  <a:lnTo>
                    <a:pt x="0" y="1615"/>
                  </a:lnTo>
                  <a:lnTo>
                    <a:pt x="2166" y="1615"/>
                  </a:lnTo>
                  <a:lnTo>
                    <a:pt x="2166" y="1083"/>
                  </a:lnTo>
                  <a:cubicBezTo>
                    <a:pt x="2166" y="487"/>
                    <a:pt x="1680" y="1"/>
                    <a:pt x="108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2"/>
            <p:cNvSpPr/>
            <p:nvPr/>
          </p:nvSpPr>
          <p:spPr>
            <a:xfrm>
              <a:off x="6549207" y="1947565"/>
              <a:ext cx="335087" cy="332102"/>
            </a:xfrm>
            <a:custGeom>
              <a:avLst/>
              <a:gdLst/>
              <a:ahLst/>
              <a:cxnLst/>
              <a:rect l="l" t="t" r="r" b="b"/>
              <a:pathLst>
                <a:path w="14256" h="14129" extrusionOk="0">
                  <a:moveTo>
                    <a:pt x="8947" y="2290"/>
                  </a:moveTo>
                  <a:cubicBezTo>
                    <a:pt x="9874" y="2290"/>
                    <a:pt x="10627" y="3038"/>
                    <a:pt x="10627" y="3957"/>
                  </a:cubicBezTo>
                  <a:cubicBezTo>
                    <a:pt x="10627" y="4436"/>
                    <a:pt x="10419" y="4870"/>
                    <a:pt x="10090" y="5175"/>
                  </a:cubicBezTo>
                  <a:cubicBezTo>
                    <a:pt x="10556" y="5524"/>
                    <a:pt x="10856" y="6078"/>
                    <a:pt x="10856" y="6703"/>
                  </a:cubicBezTo>
                  <a:lnTo>
                    <a:pt x="10856" y="8062"/>
                  </a:lnTo>
                  <a:lnTo>
                    <a:pt x="7035" y="8062"/>
                  </a:lnTo>
                  <a:lnTo>
                    <a:pt x="7035" y="6703"/>
                  </a:lnTo>
                  <a:cubicBezTo>
                    <a:pt x="7035" y="6078"/>
                    <a:pt x="7338" y="5524"/>
                    <a:pt x="7804" y="5175"/>
                  </a:cubicBezTo>
                  <a:cubicBezTo>
                    <a:pt x="7473" y="4870"/>
                    <a:pt x="7267" y="4436"/>
                    <a:pt x="7267" y="3957"/>
                  </a:cubicBezTo>
                  <a:cubicBezTo>
                    <a:pt x="7267" y="3038"/>
                    <a:pt x="8020" y="2290"/>
                    <a:pt x="8947" y="2290"/>
                  </a:cubicBezTo>
                  <a:close/>
                  <a:moveTo>
                    <a:pt x="8947" y="1"/>
                  </a:moveTo>
                  <a:cubicBezTo>
                    <a:pt x="6020" y="1"/>
                    <a:pt x="3638" y="2389"/>
                    <a:pt x="3638" y="5325"/>
                  </a:cubicBezTo>
                  <a:cubicBezTo>
                    <a:pt x="3638" y="6634"/>
                    <a:pt x="4111" y="7833"/>
                    <a:pt x="4896" y="8762"/>
                  </a:cubicBezTo>
                  <a:lnTo>
                    <a:pt x="4007" y="9654"/>
                  </a:lnTo>
                  <a:lnTo>
                    <a:pt x="3360" y="9005"/>
                  </a:lnTo>
                  <a:lnTo>
                    <a:pt x="517" y="11857"/>
                  </a:lnTo>
                  <a:cubicBezTo>
                    <a:pt x="0" y="12376"/>
                    <a:pt x="0" y="13219"/>
                    <a:pt x="517" y="13737"/>
                  </a:cubicBezTo>
                  <a:cubicBezTo>
                    <a:pt x="769" y="13989"/>
                    <a:pt x="1102" y="14128"/>
                    <a:pt x="1455" y="14128"/>
                  </a:cubicBezTo>
                  <a:cubicBezTo>
                    <a:pt x="1811" y="14128"/>
                    <a:pt x="2144" y="13989"/>
                    <a:pt x="2395" y="13737"/>
                  </a:cubicBezTo>
                  <a:lnTo>
                    <a:pt x="5236" y="10888"/>
                  </a:lnTo>
                  <a:lnTo>
                    <a:pt x="4590" y="10239"/>
                  </a:lnTo>
                  <a:lnTo>
                    <a:pt x="5477" y="9351"/>
                  </a:lnTo>
                  <a:cubicBezTo>
                    <a:pt x="6409" y="10159"/>
                    <a:pt x="7620" y="10649"/>
                    <a:pt x="8947" y="10649"/>
                  </a:cubicBezTo>
                  <a:cubicBezTo>
                    <a:pt x="11874" y="10649"/>
                    <a:pt x="14256" y="8261"/>
                    <a:pt x="14256" y="5325"/>
                  </a:cubicBezTo>
                  <a:cubicBezTo>
                    <a:pt x="14256" y="2389"/>
                    <a:pt x="11874" y="1"/>
                    <a:pt x="894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2"/>
            <p:cNvSpPr/>
            <p:nvPr/>
          </p:nvSpPr>
          <p:spPr>
            <a:xfrm>
              <a:off x="6739464" y="2020833"/>
              <a:ext cx="40100" cy="39418"/>
            </a:xfrm>
            <a:custGeom>
              <a:avLst/>
              <a:gdLst/>
              <a:ahLst/>
              <a:cxnLst/>
              <a:rect l="l" t="t" r="r" b="b"/>
              <a:pathLst>
                <a:path w="1706" h="1677" extrusionOk="0">
                  <a:moveTo>
                    <a:pt x="853" y="1"/>
                  </a:moveTo>
                  <a:cubicBezTo>
                    <a:pt x="383" y="1"/>
                    <a:pt x="1" y="376"/>
                    <a:pt x="1" y="840"/>
                  </a:cubicBezTo>
                  <a:cubicBezTo>
                    <a:pt x="1" y="1301"/>
                    <a:pt x="383" y="1676"/>
                    <a:pt x="853" y="1676"/>
                  </a:cubicBezTo>
                  <a:cubicBezTo>
                    <a:pt x="1323" y="1676"/>
                    <a:pt x="1705" y="1301"/>
                    <a:pt x="1705" y="840"/>
                  </a:cubicBezTo>
                  <a:cubicBezTo>
                    <a:pt x="1705" y="376"/>
                    <a:pt x="1323" y="1"/>
                    <a:pt x="85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82"/>
          <p:cNvGrpSpPr/>
          <p:nvPr/>
        </p:nvGrpSpPr>
        <p:grpSpPr>
          <a:xfrm>
            <a:off x="6910735" y="2613222"/>
            <a:ext cx="235553" cy="312420"/>
            <a:chOff x="6593093" y="2679704"/>
            <a:chExt cx="250375" cy="332079"/>
          </a:xfrm>
        </p:grpSpPr>
        <p:sp>
          <p:nvSpPr>
            <p:cNvPr id="1304" name="Google Shape;1304;p82"/>
            <p:cNvSpPr/>
            <p:nvPr/>
          </p:nvSpPr>
          <p:spPr>
            <a:xfrm>
              <a:off x="6593093" y="2698227"/>
              <a:ext cx="250375" cy="313557"/>
            </a:xfrm>
            <a:custGeom>
              <a:avLst/>
              <a:gdLst/>
              <a:ahLst/>
              <a:cxnLst/>
              <a:rect l="l" t="t" r="r" b="b"/>
              <a:pathLst>
                <a:path w="10652" h="13340" extrusionOk="0">
                  <a:moveTo>
                    <a:pt x="5740" y="3627"/>
                  </a:moveTo>
                  <a:lnTo>
                    <a:pt x="5740" y="4265"/>
                  </a:lnTo>
                  <a:cubicBezTo>
                    <a:pt x="6477" y="4433"/>
                    <a:pt x="7025" y="5040"/>
                    <a:pt x="7025" y="5757"/>
                  </a:cubicBezTo>
                  <a:lnTo>
                    <a:pt x="6197" y="5757"/>
                  </a:lnTo>
                  <a:cubicBezTo>
                    <a:pt x="6197" y="5366"/>
                    <a:pt x="5806" y="5046"/>
                    <a:pt x="5327" y="5046"/>
                  </a:cubicBezTo>
                  <a:cubicBezTo>
                    <a:pt x="4848" y="5046"/>
                    <a:pt x="4458" y="5366"/>
                    <a:pt x="4458" y="5757"/>
                  </a:cubicBezTo>
                  <a:cubicBezTo>
                    <a:pt x="4458" y="6150"/>
                    <a:pt x="4848" y="6468"/>
                    <a:pt x="5327" y="6468"/>
                  </a:cubicBezTo>
                  <a:cubicBezTo>
                    <a:pt x="6263" y="6468"/>
                    <a:pt x="7025" y="7159"/>
                    <a:pt x="7025" y="8009"/>
                  </a:cubicBezTo>
                  <a:cubicBezTo>
                    <a:pt x="7025" y="8726"/>
                    <a:pt x="6477" y="9331"/>
                    <a:pt x="5740" y="9499"/>
                  </a:cubicBezTo>
                  <a:lnTo>
                    <a:pt x="5740" y="10139"/>
                  </a:lnTo>
                  <a:lnTo>
                    <a:pt x="4912" y="10139"/>
                  </a:lnTo>
                  <a:lnTo>
                    <a:pt x="4912" y="9499"/>
                  </a:lnTo>
                  <a:cubicBezTo>
                    <a:pt x="4177" y="9331"/>
                    <a:pt x="3630" y="8726"/>
                    <a:pt x="3630" y="8009"/>
                  </a:cubicBezTo>
                  <a:lnTo>
                    <a:pt x="4458" y="8009"/>
                  </a:lnTo>
                  <a:cubicBezTo>
                    <a:pt x="4458" y="8399"/>
                    <a:pt x="4848" y="8719"/>
                    <a:pt x="5327" y="8719"/>
                  </a:cubicBezTo>
                  <a:cubicBezTo>
                    <a:pt x="5806" y="8719"/>
                    <a:pt x="6197" y="8399"/>
                    <a:pt x="6197" y="8009"/>
                  </a:cubicBezTo>
                  <a:cubicBezTo>
                    <a:pt x="6197" y="7616"/>
                    <a:pt x="5806" y="7296"/>
                    <a:pt x="5327" y="7296"/>
                  </a:cubicBezTo>
                  <a:cubicBezTo>
                    <a:pt x="4391" y="7296"/>
                    <a:pt x="3630" y="6607"/>
                    <a:pt x="3630" y="5757"/>
                  </a:cubicBezTo>
                  <a:cubicBezTo>
                    <a:pt x="3630" y="5040"/>
                    <a:pt x="4177" y="4433"/>
                    <a:pt x="4912" y="4265"/>
                  </a:cubicBezTo>
                  <a:lnTo>
                    <a:pt x="4912" y="3627"/>
                  </a:lnTo>
                  <a:close/>
                  <a:moveTo>
                    <a:pt x="1" y="0"/>
                  </a:moveTo>
                  <a:lnTo>
                    <a:pt x="1" y="13339"/>
                  </a:lnTo>
                  <a:lnTo>
                    <a:pt x="7210" y="13339"/>
                  </a:lnTo>
                  <a:lnTo>
                    <a:pt x="7210" y="9898"/>
                  </a:lnTo>
                  <a:lnTo>
                    <a:pt x="10652" y="9898"/>
                  </a:lnTo>
                  <a:lnTo>
                    <a:pt x="10652" y="0"/>
                  </a:lnTo>
                  <a:lnTo>
                    <a:pt x="7775" y="0"/>
                  </a:lnTo>
                  <a:lnTo>
                    <a:pt x="7775" y="1695"/>
                  </a:lnTo>
                  <a:lnTo>
                    <a:pt x="2877" y="1695"/>
                  </a:lnTo>
                  <a:lnTo>
                    <a:pt x="2877" y="0"/>
                  </a:lnTo>
                  <a:close/>
                  <a:moveTo>
                    <a:pt x="8038" y="10726"/>
                  </a:moveTo>
                  <a:lnTo>
                    <a:pt x="8038" y="13339"/>
                  </a:lnTo>
                  <a:lnTo>
                    <a:pt x="10652" y="10726"/>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2"/>
            <p:cNvSpPr/>
            <p:nvPr/>
          </p:nvSpPr>
          <p:spPr>
            <a:xfrm>
              <a:off x="6680159" y="2679704"/>
              <a:ext cx="76250" cy="38924"/>
            </a:xfrm>
            <a:custGeom>
              <a:avLst/>
              <a:gdLst/>
              <a:ahLst/>
              <a:cxnLst/>
              <a:rect l="l" t="t" r="r" b="b"/>
              <a:pathLst>
                <a:path w="3244" h="1656" extrusionOk="0">
                  <a:moveTo>
                    <a:pt x="1" y="0"/>
                  </a:moveTo>
                  <a:lnTo>
                    <a:pt x="1" y="1656"/>
                  </a:lnTo>
                  <a:lnTo>
                    <a:pt x="3244" y="1656"/>
                  </a:lnTo>
                  <a:lnTo>
                    <a:pt x="324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82"/>
          <p:cNvSpPr/>
          <p:nvPr/>
        </p:nvSpPr>
        <p:spPr>
          <a:xfrm>
            <a:off x="6872493" y="3302131"/>
            <a:ext cx="312441" cy="312441"/>
          </a:xfrm>
          <a:custGeom>
            <a:avLst/>
            <a:gdLst/>
            <a:ahLst/>
            <a:cxnLst/>
            <a:rect l="l" t="t" r="r" b="b"/>
            <a:pathLst>
              <a:path w="14128" h="14128" extrusionOk="0">
                <a:moveTo>
                  <a:pt x="7064" y="0"/>
                </a:moveTo>
                <a:cubicBezTo>
                  <a:pt x="6380" y="0"/>
                  <a:pt x="5824" y="557"/>
                  <a:pt x="5824" y="1241"/>
                </a:cubicBezTo>
                <a:cubicBezTo>
                  <a:pt x="5824" y="1782"/>
                  <a:pt x="6168" y="2241"/>
                  <a:pt x="6651" y="2413"/>
                </a:cubicBezTo>
                <a:lnTo>
                  <a:pt x="6651" y="8227"/>
                </a:lnTo>
                <a:lnTo>
                  <a:pt x="2830" y="8227"/>
                </a:lnTo>
                <a:lnTo>
                  <a:pt x="2830" y="7413"/>
                </a:lnTo>
                <a:lnTo>
                  <a:pt x="4108" y="7413"/>
                </a:lnTo>
                <a:lnTo>
                  <a:pt x="4384" y="5289"/>
                </a:lnTo>
                <a:lnTo>
                  <a:pt x="4802" y="5289"/>
                </a:lnTo>
                <a:lnTo>
                  <a:pt x="4802" y="4462"/>
                </a:lnTo>
                <a:lnTo>
                  <a:pt x="0" y="4462"/>
                </a:lnTo>
                <a:lnTo>
                  <a:pt x="0" y="5289"/>
                </a:lnTo>
                <a:lnTo>
                  <a:pt x="420" y="5289"/>
                </a:lnTo>
                <a:lnTo>
                  <a:pt x="696" y="7413"/>
                </a:lnTo>
                <a:lnTo>
                  <a:pt x="2003" y="7413"/>
                </a:lnTo>
                <a:lnTo>
                  <a:pt x="2003" y="9055"/>
                </a:lnTo>
                <a:lnTo>
                  <a:pt x="6651" y="9055"/>
                </a:lnTo>
                <a:lnTo>
                  <a:pt x="6651" y="11658"/>
                </a:lnTo>
                <a:lnTo>
                  <a:pt x="3727" y="11658"/>
                </a:lnTo>
                <a:lnTo>
                  <a:pt x="3727" y="13300"/>
                </a:lnTo>
                <a:lnTo>
                  <a:pt x="2954" y="13300"/>
                </a:lnTo>
                <a:lnTo>
                  <a:pt x="2954" y="14128"/>
                </a:lnTo>
                <a:lnTo>
                  <a:pt x="11177" y="14128"/>
                </a:lnTo>
                <a:lnTo>
                  <a:pt x="11177" y="13300"/>
                </a:lnTo>
                <a:lnTo>
                  <a:pt x="10404" y="13300"/>
                </a:lnTo>
                <a:lnTo>
                  <a:pt x="10404" y="11658"/>
                </a:lnTo>
                <a:lnTo>
                  <a:pt x="7479" y="11658"/>
                </a:lnTo>
                <a:lnTo>
                  <a:pt x="7479" y="9055"/>
                </a:lnTo>
                <a:lnTo>
                  <a:pt x="12128" y="9055"/>
                </a:lnTo>
                <a:lnTo>
                  <a:pt x="12128" y="7413"/>
                </a:lnTo>
                <a:lnTo>
                  <a:pt x="13435" y="7413"/>
                </a:lnTo>
                <a:lnTo>
                  <a:pt x="13711" y="5289"/>
                </a:lnTo>
                <a:lnTo>
                  <a:pt x="14128" y="5289"/>
                </a:lnTo>
                <a:lnTo>
                  <a:pt x="14128" y="4462"/>
                </a:lnTo>
                <a:lnTo>
                  <a:pt x="9327" y="4462"/>
                </a:lnTo>
                <a:lnTo>
                  <a:pt x="9327" y="5289"/>
                </a:lnTo>
                <a:lnTo>
                  <a:pt x="9746" y="5289"/>
                </a:lnTo>
                <a:lnTo>
                  <a:pt x="10022" y="7413"/>
                </a:lnTo>
                <a:lnTo>
                  <a:pt x="11300" y="7413"/>
                </a:lnTo>
                <a:lnTo>
                  <a:pt x="11300" y="8227"/>
                </a:lnTo>
                <a:lnTo>
                  <a:pt x="7479" y="8227"/>
                </a:lnTo>
                <a:lnTo>
                  <a:pt x="7479" y="2413"/>
                </a:lnTo>
                <a:cubicBezTo>
                  <a:pt x="7960" y="2241"/>
                  <a:pt x="8307" y="1782"/>
                  <a:pt x="8307" y="1241"/>
                </a:cubicBezTo>
                <a:cubicBezTo>
                  <a:pt x="8307" y="557"/>
                  <a:pt x="7748" y="0"/>
                  <a:pt x="70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82"/>
          <p:cNvGrpSpPr/>
          <p:nvPr/>
        </p:nvGrpSpPr>
        <p:grpSpPr>
          <a:xfrm>
            <a:off x="6872278" y="3990771"/>
            <a:ext cx="312420" cy="312444"/>
            <a:chOff x="6552216" y="4143935"/>
            <a:chExt cx="332079" cy="332104"/>
          </a:xfrm>
        </p:grpSpPr>
        <p:sp>
          <p:nvSpPr>
            <p:cNvPr id="1308" name="Google Shape;1308;p82"/>
            <p:cNvSpPr/>
            <p:nvPr/>
          </p:nvSpPr>
          <p:spPr>
            <a:xfrm>
              <a:off x="6552216"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2"/>
            <p:cNvSpPr/>
            <p:nvPr/>
          </p:nvSpPr>
          <p:spPr>
            <a:xfrm>
              <a:off x="6552216" y="4202324"/>
              <a:ext cx="332079" cy="273716"/>
            </a:xfrm>
            <a:custGeom>
              <a:avLst/>
              <a:gdLst/>
              <a:ahLst/>
              <a:cxnLst/>
              <a:rect l="l" t="t" r="r" b="b"/>
              <a:pathLst>
                <a:path w="14128" h="11645" extrusionOk="0">
                  <a:moveTo>
                    <a:pt x="11497" y="1534"/>
                  </a:moveTo>
                  <a:lnTo>
                    <a:pt x="11497" y="2362"/>
                  </a:lnTo>
                  <a:lnTo>
                    <a:pt x="9358" y="2362"/>
                  </a:lnTo>
                  <a:lnTo>
                    <a:pt x="9358" y="1534"/>
                  </a:lnTo>
                  <a:close/>
                  <a:moveTo>
                    <a:pt x="11497" y="3185"/>
                  </a:moveTo>
                  <a:lnTo>
                    <a:pt x="11497" y="4013"/>
                  </a:lnTo>
                  <a:lnTo>
                    <a:pt x="9358" y="4013"/>
                  </a:lnTo>
                  <a:lnTo>
                    <a:pt x="9358" y="3185"/>
                  </a:lnTo>
                  <a:close/>
                  <a:moveTo>
                    <a:pt x="11497" y="4836"/>
                  </a:moveTo>
                  <a:lnTo>
                    <a:pt x="11497" y="5664"/>
                  </a:lnTo>
                  <a:lnTo>
                    <a:pt x="9358" y="5664"/>
                  </a:lnTo>
                  <a:lnTo>
                    <a:pt x="9358" y="4836"/>
                  </a:lnTo>
                  <a:close/>
                  <a:moveTo>
                    <a:pt x="5658" y="879"/>
                  </a:moveTo>
                  <a:lnTo>
                    <a:pt x="5658" y="3243"/>
                  </a:lnTo>
                  <a:lnTo>
                    <a:pt x="8022" y="3243"/>
                  </a:lnTo>
                  <a:lnTo>
                    <a:pt x="8022" y="3655"/>
                  </a:lnTo>
                  <a:cubicBezTo>
                    <a:pt x="8022" y="5187"/>
                    <a:pt x="6777" y="6435"/>
                    <a:pt x="5245" y="6435"/>
                  </a:cubicBezTo>
                  <a:cubicBezTo>
                    <a:pt x="3713" y="6435"/>
                    <a:pt x="2466" y="5187"/>
                    <a:pt x="2466" y="3655"/>
                  </a:cubicBezTo>
                  <a:cubicBezTo>
                    <a:pt x="2466" y="2124"/>
                    <a:pt x="3713" y="879"/>
                    <a:pt x="5245" y="879"/>
                  </a:cubicBezTo>
                  <a:close/>
                  <a:moveTo>
                    <a:pt x="552" y="0"/>
                  </a:moveTo>
                  <a:lnTo>
                    <a:pt x="552" y="7311"/>
                  </a:lnTo>
                  <a:lnTo>
                    <a:pt x="0" y="7311"/>
                  </a:lnTo>
                  <a:lnTo>
                    <a:pt x="0" y="8139"/>
                  </a:lnTo>
                  <a:lnTo>
                    <a:pt x="6651" y="8139"/>
                  </a:lnTo>
                  <a:lnTo>
                    <a:pt x="6651" y="9231"/>
                  </a:lnTo>
                  <a:cubicBezTo>
                    <a:pt x="6168" y="9401"/>
                    <a:pt x="5824" y="9863"/>
                    <a:pt x="5824" y="10401"/>
                  </a:cubicBezTo>
                  <a:cubicBezTo>
                    <a:pt x="5824" y="11088"/>
                    <a:pt x="6380" y="11644"/>
                    <a:pt x="7064" y="11644"/>
                  </a:cubicBezTo>
                  <a:cubicBezTo>
                    <a:pt x="7748" y="11644"/>
                    <a:pt x="8307" y="11088"/>
                    <a:pt x="8307" y="10401"/>
                  </a:cubicBezTo>
                  <a:cubicBezTo>
                    <a:pt x="8307" y="9863"/>
                    <a:pt x="7960" y="9401"/>
                    <a:pt x="7479" y="9231"/>
                  </a:cubicBezTo>
                  <a:lnTo>
                    <a:pt x="7479" y="8139"/>
                  </a:lnTo>
                  <a:lnTo>
                    <a:pt x="14128" y="8139"/>
                  </a:lnTo>
                  <a:lnTo>
                    <a:pt x="14128" y="7311"/>
                  </a:lnTo>
                  <a:lnTo>
                    <a:pt x="13576" y="7311"/>
                  </a:lnTo>
                  <a:lnTo>
                    <a:pt x="1357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2"/>
            <p:cNvSpPr/>
            <p:nvPr/>
          </p:nvSpPr>
          <p:spPr>
            <a:xfrm>
              <a:off x="6629621" y="4243459"/>
              <a:ext cx="90682" cy="90659"/>
            </a:xfrm>
            <a:custGeom>
              <a:avLst/>
              <a:gdLst/>
              <a:ahLst/>
              <a:cxnLst/>
              <a:rect l="l" t="t" r="r" b="b"/>
              <a:pathLst>
                <a:path w="3858" h="3857" extrusionOk="0">
                  <a:moveTo>
                    <a:pt x="1537" y="1"/>
                  </a:moveTo>
                  <a:cubicBezTo>
                    <a:pt x="661" y="190"/>
                    <a:pt x="1" y="972"/>
                    <a:pt x="1" y="1905"/>
                  </a:cubicBezTo>
                  <a:cubicBezTo>
                    <a:pt x="1" y="2980"/>
                    <a:pt x="877" y="3857"/>
                    <a:pt x="1952" y="3857"/>
                  </a:cubicBezTo>
                  <a:cubicBezTo>
                    <a:pt x="2886" y="3857"/>
                    <a:pt x="3667" y="3197"/>
                    <a:pt x="3857" y="2320"/>
                  </a:cubicBezTo>
                  <a:lnTo>
                    <a:pt x="1537" y="2320"/>
                  </a:lnTo>
                  <a:lnTo>
                    <a:pt x="153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82"/>
          <p:cNvGrpSpPr/>
          <p:nvPr/>
        </p:nvGrpSpPr>
        <p:grpSpPr>
          <a:xfrm>
            <a:off x="6187525" y="1235652"/>
            <a:ext cx="312245" cy="312425"/>
            <a:chOff x="5939113" y="1215450"/>
            <a:chExt cx="331893" cy="332085"/>
          </a:xfrm>
        </p:grpSpPr>
        <p:sp>
          <p:nvSpPr>
            <p:cNvPr id="1312" name="Google Shape;1312;p82"/>
            <p:cNvSpPr/>
            <p:nvPr/>
          </p:nvSpPr>
          <p:spPr>
            <a:xfrm>
              <a:off x="5963394" y="1315703"/>
              <a:ext cx="151372" cy="176052"/>
            </a:xfrm>
            <a:custGeom>
              <a:avLst/>
              <a:gdLst/>
              <a:ahLst/>
              <a:cxnLst/>
              <a:rect l="l" t="t" r="r" b="b"/>
              <a:pathLst>
                <a:path w="6440" h="7490" extrusionOk="0">
                  <a:moveTo>
                    <a:pt x="6440" y="0"/>
                  </a:moveTo>
                  <a:lnTo>
                    <a:pt x="5612" y="832"/>
                  </a:lnTo>
                  <a:lnTo>
                    <a:pt x="606" y="5872"/>
                  </a:lnTo>
                  <a:lnTo>
                    <a:pt x="1" y="6483"/>
                  </a:lnTo>
                  <a:cubicBezTo>
                    <a:pt x="217" y="6837"/>
                    <a:pt x="469" y="7174"/>
                    <a:pt x="749" y="7490"/>
                  </a:cubicBezTo>
                  <a:lnTo>
                    <a:pt x="1339" y="6903"/>
                  </a:lnTo>
                  <a:lnTo>
                    <a:pt x="5612" y="2627"/>
                  </a:lnTo>
                  <a:lnTo>
                    <a:pt x="6440" y="1799"/>
                  </a:lnTo>
                  <a:lnTo>
                    <a:pt x="644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2"/>
            <p:cNvSpPr/>
            <p:nvPr/>
          </p:nvSpPr>
          <p:spPr>
            <a:xfrm>
              <a:off x="5939113" y="1215450"/>
              <a:ext cx="175653" cy="176429"/>
            </a:xfrm>
            <a:custGeom>
              <a:avLst/>
              <a:gdLst/>
              <a:ahLst/>
              <a:cxnLst/>
              <a:rect l="l" t="t" r="r" b="b"/>
              <a:pathLst>
                <a:path w="7473" h="7506" extrusionOk="0">
                  <a:moveTo>
                    <a:pt x="7060" y="1"/>
                  </a:moveTo>
                  <a:cubicBezTo>
                    <a:pt x="5175" y="1"/>
                    <a:pt x="3400" y="736"/>
                    <a:pt x="2067" y="2069"/>
                  </a:cubicBezTo>
                  <a:cubicBezTo>
                    <a:pt x="734" y="3404"/>
                    <a:pt x="1" y="5177"/>
                    <a:pt x="1" y="7064"/>
                  </a:cubicBezTo>
                  <a:cubicBezTo>
                    <a:pt x="1" y="7212"/>
                    <a:pt x="5" y="7358"/>
                    <a:pt x="14" y="7506"/>
                  </a:cubicBezTo>
                  <a:lnTo>
                    <a:pt x="840" y="6674"/>
                  </a:lnTo>
                  <a:lnTo>
                    <a:pt x="6636" y="842"/>
                  </a:lnTo>
                  <a:lnTo>
                    <a:pt x="747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2"/>
            <p:cNvSpPr/>
            <p:nvPr/>
          </p:nvSpPr>
          <p:spPr>
            <a:xfrm>
              <a:off x="5942709" y="1242999"/>
              <a:ext cx="172057" cy="207150"/>
            </a:xfrm>
            <a:custGeom>
              <a:avLst/>
              <a:gdLst/>
              <a:ahLst/>
              <a:cxnLst/>
              <a:rect l="l" t="t" r="r" b="b"/>
              <a:pathLst>
                <a:path w="7320" h="8813" extrusionOk="0">
                  <a:moveTo>
                    <a:pt x="7320" y="1"/>
                  </a:moveTo>
                  <a:lnTo>
                    <a:pt x="6492" y="835"/>
                  </a:lnTo>
                  <a:lnTo>
                    <a:pt x="720" y="6645"/>
                  </a:lnTo>
                  <a:lnTo>
                    <a:pt x="0" y="7369"/>
                  </a:lnTo>
                  <a:cubicBezTo>
                    <a:pt x="106" y="7868"/>
                    <a:pt x="265" y="8351"/>
                    <a:pt x="475" y="8813"/>
                  </a:cubicBezTo>
                  <a:lnTo>
                    <a:pt x="1106" y="8175"/>
                  </a:lnTo>
                  <a:lnTo>
                    <a:pt x="6492" y="2753"/>
                  </a:lnTo>
                  <a:lnTo>
                    <a:pt x="7320" y="1919"/>
                  </a:lnTo>
                  <a:lnTo>
                    <a:pt x="732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2"/>
            <p:cNvSpPr/>
            <p:nvPr/>
          </p:nvSpPr>
          <p:spPr>
            <a:xfrm>
              <a:off x="5994751" y="1371741"/>
              <a:ext cx="276254" cy="175794"/>
            </a:xfrm>
            <a:custGeom>
              <a:avLst/>
              <a:gdLst/>
              <a:ahLst/>
              <a:cxnLst/>
              <a:rect l="l" t="t" r="r" b="b"/>
              <a:pathLst>
                <a:path w="11753" h="7479" extrusionOk="0">
                  <a:moveTo>
                    <a:pt x="5691" y="0"/>
                  </a:moveTo>
                  <a:lnTo>
                    <a:pt x="4863" y="828"/>
                  </a:lnTo>
                  <a:lnTo>
                    <a:pt x="590" y="5104"/>
                  </a:lnTo>
                  <a:lnTo>
                    <a:pt x="0" y="5693"/>
                  </a:lnTo>
                  <a:cubicBezTo>
                    <a:pt x="1294" y="6848"/>
                    <a:pt x="2945" y="7479"/>
                    <a:pt x="4693" y="7479"/>
                  </a:cubicBezTo>
                  <a:cubicBezTo>
                    <a:pt x="6578" y="7479"/>
                    <a:pt x="8351" y="6744"/>
                    <a:pt x="9684" y="5411"/>
                  </a:cubicBezTo>
                  <a:cubicBezTo>
                    <a:pt x="11017" y="4075"/>
                    <a:pt x="11752" y="2303"/>
                    <a:pt x="11752" y="415"/>
                  </a:cubicBezTo>
                  <a:lnTo>
                    <a:pt x="1175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2"/>
            <p:cNvSpPr/>
            <p:nvPr/>
          </p:nvSpPr>
          <p:spPr>
            <a:xfrm>
              <a:off x="6140699" y="1237546"/>
              <a:ext cx="106971" cy="19486"/>
            </a:xfrm>
            <a:custGeom>
              <a:avLst/>
              <a:gdLst/>
              <a:ahLst/>
              <a:cxnLst/>
              <a:rect l="l" t="t" r="r" b="b"/>
              <a:pathLst>
                <a:path w="4551" h="829" extrusionOk="0">
                  <a:moveTo>
                    <a:pt x="1" y="1"/>
                  </a:moveTo>
                  <a:lnTo>
                    <a:pt x="1" y="829"/>
                  </a:lnTo>
                  <a:lnTo>
                    <a:pt x="4550" y="829"/>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2"/>
            <p:cNvSpPr/>
            <p:nvPr/>
          </p:nvSpPr>
          <p:spPr>
            <a:xfrm>
              <a:off x="6140699" y="1282583"/>
              <a:ext cx="106971" cy="19486"/>
            </a:xfrm>
            <a:custGeom>
              <a:avLst/>
              <a:gdLst/>
              <a:ahLst/>
              <a:cxnLst/>
              <a:rect l="l" t="t" r="r" b="b"/>
              <a:pathLst>
                <a:path w="4551" h="829" extrusionOk="0">
                  <a:moveTo>
                    <a:pt x="1" y="1"/>
                  </a:moveTo>
                  <a:lnTo>
                    <a:pt x="1" y="829"/>
                  </a:lnTo>
                  <a:lnTo>
                    <a:pt x="4550" y="829"/>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2"/>
            <p:cNvSpPr/>
            <p:nvPr/>
          </p:nvSpPr>
          <p:spPr>
            <a:xfrm>
              <a:off x="6140699" y="1327268"/>
              <a:ext cx="106971" cy="19486"/>
            </a:xfrm>
            <a:custGeom>
              <a:avLst/>
              <a:gdLst/>
              <a:ahLst/>
              <a:cxnLst/>
              <a:rect l="l" t="t" r="r" b="b"/>
              <a:pathLst>
                <a:path w="4551" h="829" extrusionOk="0">
                  <a:moveTo>
                    <a:pt x="1" y="1"/>
                  </a:moveTo>
                  <a:lnTo>
                    <a:pt x="1" y="828"/>
                  </a:lnTo>
                  <a:lnTo>
                    <a:pt x="4550" y="828"/>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82"/>
          <p:cNvGrpSpPr/>
          <p:nvPr/>
        </p:nvGrpSpPr>
        <p:grpSpPr>
          <a:xfrm>
            <a:off x="6252121" y="1924426"/>
            <a:ext cx="183056" cy="312450"/>
            <a:chOff x="6007773" y="1947565"/>
            <a:chExt cx="194574" cy="332111"/>
          </a:xfrm>
        </p:grpSpPr>
        <p:sp>
          <p:nvSpPr>
            <p:cNvPr id="1320" name="Google Shape;1320;p82"/>
            <p:cNvSpPr/>
            <p:nvPr/>
          </p:nvSpPr>
          <p:spPr>
            <a:xfrm>
              <a:off x="6037508" y="2182248"/>
              <a:ext cx="135060" cy="97428"/>
            </a:xfrm>
            <a:custGeom>
              <a:avLst/>
              <a:gdLst/>
              <a:ahLst/>
              <a:cxnLst/>
              <a:rect l="l" t="t" r="r" b="b"/>
              <a:pathLst>
                <a:path w="5746" h="4145" extrusionOk="0">
                  <a:moveTo>
                    <a:pt x="552" y="1"/>
                  </a:moveTo>
                  <a:lnTo>
                    <a:pt x="552" y="842"/>
                  </a:lnTo>
                  <a:lnTo>
                    <a:pt x="0" y="842"/>
                  </a:lnTo>
                  <a:lnTo>
                    <a:pt x="0" y="1670"/>
                  </a:lnTo>
                  <a:lnTo>
                    <a:pt x="552" y="1670"/>
                  </a:lnTo>
                  <a:lnTo>
                    <a:pt x="552" y="2509"/>
                  </a:lnTo>
                  <a:lnTo>
                    <a:pt x="1631" y="2509"/>
                  </a:lnTo>
                  <a:lnTo>
                    <a:pt x="1631" y="4144"/>
                  </a:lnTo>
                  <a:lnTo>
                    <a:pt x="4115" y="4144"/>
                  </a:lnTo>
                  <a:lnTo>
                    <a:pt x="4115" y="2509"/>
                  </a:lnTo>
                  <a:lnTo>
                    <a:pt x="5194" y="2509"/>
                  </a:lnTo>
                  <a:lnTo>
                    <a:pt x="5194" y="1670"/>
                  </a:lnTo>
                  <a:lnTo>
                    <a:pt x="5746" y="1670"/>
                  </a:lnTo>
                  <a:lnTo>
                    <a:pt x="5746" y="842"/>
                  </a:lnTo>
                  <a:lnTo>
                    <a:pt x="5194" y="842"/>
                  </a:lnTo>
                  <a:lnTo>
                    <a:pt x="519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2"/>
            <p:cNvSpPr/>
            <p:nvPr/>
          </p:nvSpPr>
          <p:spPr>
            <a:xfrm>
              <a:off x="6007773" y="1947565"/>
              <a:ext cx="194574" cy="215259"/>
            </a:xfrm>
            <a:custGeom>
              <a:avLst/>
              <a:gdLst/>
              <a:ahLst/>
              <a:cxnLst/>
              <a:rect l="l" t="t" r="r" b="b"/>
              <a:pathLst>
                <a:path w="8278" h="9158" extrusionOk="0">
                  <a:moveTo>
                    <a:pt x="0" y="1"/>
                  </a:moveTo>
                  <a:lnTo>
                    <a:pt x="0" y="8166"/>
                  </a:lnTo>
                  <a:lnTo>
                    <a:pt x="991" y="9157"/>
                  </a:lnTo>
                  <a:lnTo>
                    <a:pt x="3724" y="9157"/>
                  </a:lnTo>
                  <a:lnTo>
                    <a:pt x="3724" y="6683"/>
                  </a:lnTo>
                  <a:cubicBezTo>
                    <a:pt x="3119" y="6519"/>
                    <a:pt x="2678" y="6009"/>
                    <a:pt x="2678" y="5407"/>
                  </a:cubicBezTo>
                  <a:lnTo>
                    <a:pt x="3506" y="5407"/>
                  </a:lnTo>
                  <a:cubicBezTo>
                    <a:pt x="3506" y="5685"/>
                    <a:pt x="3790" y="5910"/>
                    <a:pt x="4139" y="5910"/>
                  </a:cubicBezTo>
                  <a:cubicBezTo>
                    <a:pt x="4488" y="5910"/>
                    <a:pt x="4773" y="5685"/>
                    <a:pt x="4773" y="5407"/>
                  </a:cubicBezTo>
                  <a:cubicBezTo>
                    <a:pt x="4773" y="5129"/>
                    <a:pt x="4488" y="4904"/>
                    <a:pt x="4139" y="4904"/>
                  </a:cubicBezTo>
                  <a:cubicBezTo>
                    <a:pt x="3333" y="4904"/>
                    <a:pt x="2678" y="4308"/>
                    <a:pt x="2678" y="3575"/>
                  </a:cubicBezTo>
                  <a:cubicBezTo>
                    <a:pt x="2678" y="2972"/>
                    <a:pt x="3119" y="2460"/>
                    <a:pt x="3724" y="2297"/>
                  </a:cubicBezTo>
                  <a:lnTo>
                    <a:pt x="3724" y="1837"/>
                  </a:lnTo>
                  <a:lnTo>
                    <a:pt x="4552" y="1837"/>
                  </a:lnTo>
                  <a:lnTo>
                    <a:pt x="4552" y="2297"/>
                  </a:lnTo>
                  <a:cubicBezTo>
                    <a:pt x="5157" y="2460"/>
                    <a:pt x="5600" y="2970"/>
                    <a:pt x="5600" y="3575"/>
                  </a:cubicBezTo>
                  <a:lnTo>
                    <a:pt x="4773" y="3575"/>
                  </a:lnTo>
                  <a:cubicBezTo>
                    <a:pt x="4773" y="3297"/>
                    <a:pt x="4488" y="3071"/>
                    <a:pt x="4139" y="3071"/>
                  </a:cubicBezTo>
                  <a:cubicBezTo>
                    <a:pt x="3790" y="3071"/>
                    <a:pt x="3506" y="3297"/>
                    <a:pt x="3506" y="3575"/>
                  </a:cubicBezTo>
                  <a:cubicBezTo>
                    <a:pt x="3506" y="3851"/>
                    <a:pt x="3790" y="4076"/>
                    <a:pt x="4139" y="4076"/>
                  </a:cubicBezTo>
                  <a:cubicBezTo>
                    <a:pt x="4945" y="4076"/>
                    <a:pt x="5600" y="4674"/>
                    <a:pt x="5600" y="5407"/>
                  </a:cubicBezTo>
                  <a:cubicBezTo>
                    <a:pt x="5600" y="6009"/>
                    <a:pt x="5157" y="6519"/>
                    <a:pt x="4552" y="6683"/>
                  </a:cubicBezTo>
                  <a:lnTo>
                    <a:pt x="4552" y="9157"/>
                  </a:lnTo>
                  <a:lnTo>
                    <a:pt x="7287" y="9157"/>
                  </a:lnTo>
                  <a:lnTo>
                    <a:pt x="8278" y="8166"/>
                  </a:lnTo>
                  <a:lnTo>
                    <a:pt x="827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82"/>
          <p:cNvGrpSpPr/>
          <p:nvPr/>
        </p:nvGrpSpPr>
        <p:grpSpPr>
          <a:xfrm>
            <a:off x="6187437" y="2613222"/>
            <a:ext cx="312420" cy="312430"/>
            <a:chOff x="5939019" y="2679704"/>
            <a:chExt cx="332079" cy="332090"/>
          </a:xfrm>
        </p:grpSpPr>
        <p:sp>
          <p:nvSpPr>
            <p:cNvPr id="1323" name="Google Shape;1323;p82"/>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2"/>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2"/>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2"/>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82"/>
          <p:cNvGrpSpPr/>
          <p:nvPr/>
        </p:nvGrpSpPr>
        <p:grpSpPr>
          <a:xfrm>
            <a:off x="6187437" y="3335721"/>
            <a:ext cx="312421" cy="244975"/>
            <a:chOff x="5939019" y="3447666"/>
            <a:chExt cx="332080" cy="260390"/>
          </a:xfrm>
        </p:grpSpPr>
        <p:sp>
          <p:nvSpPr>
            <p:cNvPr id="1328" name="Google Shape;1328;p82"/>
            <p:cNvSpPr/>
            <p:nvPr/>
          </p:nvSpPr>
          <p:spPr>
            <a:xfrm>
              <a:off x="5974771" y="3486686"/>
              <a:ext cx="296328" cy="221370"/>
            </a:xfrm>
            <a:custGeom>
              <a:avLst/>
              <a:gdLst/>
              <a:ahLst/>
              <a:cxnLst/>
              <a:rect l="l" t="t" r="r" b="b"/>
              <a:pathLst>
                <a:path w="12607" h="9418" extrusionOk="0">
                  <a:moveTo>
                    <a:pt x="11775" y="1"/>
                  </a:moveTo>
                  <a:lnTo>
                    <a:pt x="11775" y="8534"/>
                  </a:lnTo>
                  <a:lnTo>
                    <a:pt x="0" y="8534"/>
                  </a:lnTo>
                  <a:lnTo>
                    <a:pt x="0" y="9417"/>
                  </a:lnTo>
                  <a:lnTo>
                    <a:pt x="12607" y="9417"/>
                  </a:lnTo>
                  <a:lnTo>
                    <a:pt x="1260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2"/>
            <p:cNvSpPr/>
            <p:nvPr/>
          </p:nvSpPr>
          <p:spPr>
            <a:xfrm>
              <a:off x="5939019" y="3505890"/>
              <a:ext cx="293060" cy="19486"/>
            </a:xfrm>
            <a:custGeom>
              <a:avLst/>
              <a:gdLst/>
              <a:ahLst/>
              <a:cxnLst/>
              <a:rect l="l" t="t" r="r" b="b"/>
              <a:pathLst>
                <a:path w="12468" h="829" extrusionOk="0">
                  <a:moveTo>
                    <a:pt x="0" y="0"/>
                  </a:moveTo>
                  <a:lnTo>
                    <a:pt x="0" y="828"/>
                  </a:lnTo>
                  <a:lnTo>
                    <a:pt x="12468" y="828"/>
                  </a:lnTo>
                  <a:lnTo>
                    <a:pt x="1246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2"/>
            <p:cNvSpPr/>
            <p:nvPr/>
          </p:nvSpPr>
          <p:spPr>
            <a:xfrm>
              <a:off x="5939019" y="3447666"/>
              <a:ext cx="293060" cy="38783"/>
            </a:xfrm>
            <a:custGeom>
              <a:avLst/>
              <a:gdLst/>
              <a:ahLst/>
              <a:cxnLst/>
              <a:rect l="l" t="t" r="r" b="b"/>
              <a:pathLst>
                <a:path w="12468" h="1650" extrusionOk="0">
                  <a:moveTo>
                    <a:pt x="0" y="1"/>
                  </a:moveTo>
                  <a:lnTo>
                    <a:pt x="0" y="1650"/>
                  </a:lnTo>
                  <a:lnTo>
                    <a:pt x="12468" y="1650"/>
                  </a:lnTo>
                  <a:lnTo>
                    <a:pt x="1246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2"/>
            <p:cNvSpPr/>
            <p:nvPr/>
          </p:nvSpPr>
          <p:spPr>
            <a:xfrm>
              <a:off x="5939019" y="3544816"/>
              <a:ext cx="293060" cy="123025"/>
            </a:xfrm>
            <a:custGeom>
              <a:avLst/>
              <a:gdLst/>
              <a:ahLst/>
              <a:cxnLst/>
              <a:rect l="l" t="t" r="r" b="b"/>
              <a:pathLst>
                <a:path w="12468" h="5234" extrusionOk="0">
                  <a:moveTo>
                    <a:pt x="2784" y="2183"/>
                  </a:moveTo>
                  <a:lnTo>
                    <a:pt x="2784" y="3011"/>
                  </a:lnTo>
                  <a:lnTo>
                    <a:pt x="1956" y="3011"/>
                  </a:lnTo>
                  <a:lnTo>
                    <a:pt x="1956" y="2183"/>
                  </a:lnTo>
                  <a:close/>
                  <a:moveTo>
                    <a:pt x="4440" y="2183"/>
                  </a:moveTo>
                  <a:lnTo>
                    <a:pt x="4440" y="3011"/>
                  </a:lnTo>
                  <a:lnTo>
                    <a:pt x="3612" y="3011"/>
                  </a:lnTo>
                  <a:lnTo>
                    <a:pt x="3612" y="2183"/>
                  </a:lnTo>
                  <a:close/>
                  <a:moveTo>
                    <a:pt x="7062" y="2183"/>
                  </a:moveTo>
                  <a:lnTo>
                    <a:pt x="10541" y="2196"/>
                  </a:lnTo>
                  <a:lnTo>
                    <a:pt x="10539" y="3024"/>
                  </a:lnTo>
                  <a:lnTo>
                    <a:pt x="7060" y="3011"/>
                  </a:lnTo>
                  <a:lnTo>
                    <a:pt x="7062" y="2183"/>
                  </a:lnTo>
                  <a:close/>
                  <a:moveTo>
                    <a:pt x="0" y="0"/>
                  </a:moveTo>
                  <a:lnTo>
                    <a:pt x="0" y="5234"/>
                  </a:lnTo>
                  <a:lnTo>
                    <a:pt x="12468" y="5234"/>
                  </a:lnTo>
                  <a:lnTo>
                    <a:pt x="1246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82"/>
          <p:cNvGrpSpPr/>
          <p:nvPr/>
        </p:nvGrpSpPr>
        <p:grpSpPr>
          <a:xfrm>
            <a:off x="6187437" y="3990771"/>
            <a:ext cx="312430" cy="312448"/>
            <a:chOff x="5939019" y="4143935"/>
            <a:chExt cx="332090" cy="332109"/>
          </a:xfrm>
        </p:grpSpPr>
        <p:sp>
          <p:nvSpPr>
            <p:cNvPr id="1333" name="Google Shape;1333;p82"/>
            <p:cNvSpPr/>
            <p:nvPr/>
          </p:nvSpPr>
          <p:spPr>
            <a:xfrm>
              <a:off x="5939019" y="4327610"/>
              <a:ext cx="332079" cy="148434"/>
            </a:xfrm>
            <a:custGeom>
              <a:avLst/>
              <a:gdLst/>
              <a:ahLst/>
              <a:cxnLst/>
              <a:rect l="l" t="t" r="r" b="b"/>
              <a:pathLst>
                <a:path w="14128" h="6315" extrusionOk="0">
                  <a:moveTo>
                    <a:pt x="0" y="1"/>
                  </a:moveTo>
                  <a:lnTo>
                    <a:pt x="0" y="6314"/>
                  </a:lnTo>
                  <a:lnTo>
                    <a:pt x="14128" y="6314"/>
                  </a:lnTo>
                  <a:lnTo>
                    <a:pt x="14128" y="116"/>
                  </a:lnTo>
                  <a:lnTo>
                    <a:pt x="7060" y="4455"/>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2"/>
            <p:cNvSpPr/>
            <p:nvPr/>
          </p:nvSpPr>
          <p:spPr>
            <a:xfrm>
              <a:off x="5981141" y="4143935"/>
              <a:ext cx="247790" cy="262974"/>
            </a:xfrm>
            <a:custGeom>
              <a:avLst/>
              <a:gdLst/>
              <a:ahLst/>
              <a:cxnLst/>
              <a:rect l="l" t="t" r="r" b="b"/>
              <a:pathLst>
                <a:path w="10542" h="11188" extrusionOk="0">
                  <a:moveTo>
                    <a:pt x="5678" y="2208"/>
                  </a:moveTo>
                  <a:lnTo>
                    <a:pt x="5678" y="2846"/>
                  </a:lnTo>
                  <a:cubicBezTo>
                    <a:pt x="6413" y="3014"/>
                    <a:pt x="6961" y="3621"/>
                    <a:pt x="6961" y="4338"/>
                  </a:cubicBezTo>
                  <a:lnTo>
                    <a:pt x="6133" y="4338"/>
                  </a:lnTo>
                  <a:cubicBezTo>
                    <a:pt x="6133" y="3948"/>
                    <a:pt x="5742" y="3627"/>
                    <a:pt x="5263" y="3627"/>
                  </a:cubicBezTo>
                  <a:cubicBezTo>
                    <a:pt x="4784" y="3627"/>
                    <a:pt x="4394" y="3948"/>
                    <a:pt x="4394" y="4338"/>
                  </a:cubicBezTo>
                  <a:cubicBezTo>
                    <a:pt x="4394" y="4731"/>
                    <a:pt x="4784" y="5049"/>
                    <a:pt x="5263" y="5049"/>
                  </a:cubicBezTo>
                  <a:cubicBezTo>
                    <a:pt x="6199" y="5049"/>
                    <a:pt x="6961" y="5740"/>
                    <a:pt x="6961" y="6590"/>
                  </a:cubicBezTo>
                  <a:cubicBezTo>
                    <a:pt x="6961" y="7307"/>
                    <a:pt x="6413" y="7912"/>
                    <a:pt x="5678" y="8082"/>
                  </a:cubicBezTo>
                  <a:lnTo>
                    <a:pt x="5678" y="8720"/>
                  </a:lnTo>
                  <a:lnTo>
                    <a:pt x="4851" y="8720"/>
                  </a:lnTo>
                  <a:lnTo>
                    <a:pt x="4851" y="8082"/>
                  </a:lnTo>
                  <a:cubicBezTo>
                    <a:pt x="4113" y="7912"/>
                    <a:pt x="3566" y="7307"/>
                    <a:pt x="3566" y="6590"/>
                  </a:cubicBezTo>
                  <a:lnTo>
                    <a:pt x="4394" y="6590"/>
                  </a:lnTo>
                  <a:cubicBezTo>
                    <a:pt x="4394" y="6981"/>
                    <a:pt x="4784" y="7301"/>
                    <a:pt x="5263" y="7301"/>
                  </a:cubicBezTo>
                  <a:cubicBezTo>
                    <a:pt x="5742" y="7301"/>
                    <a:pt x="6133" y="6981"/>
                    <a:pt x="6133" y="6590"/>
                  </a:cubicBezTo>
                  <a:cubicBezTo>
                    <a:pt x="6133" y="6197"/>
                    <a:pt x="5742" y="5877"/>
                    <a:pt x="5263" y="5877"/>
                  </a:cubicBezTo>
                  <a:cubicBezTo>
                    <a:pt x="4327" y="5877"/>
                    <a:pt x="3566" y="5188"/>
                    <a:pt x="3566" y="4338"/>
                  </a:cubicBezTo>
                  <a:cubicBezTo>
                    <a:pt x="3566" y="3621"/>
                    <a:pt x="4113" y="3014"/>
                    <a:pt x="4851" y="2846"/>
                  </a:cubicBezTo>
                  <a:lnTo>
                    <a:pt x="4851" y="2208"/>
                  </a:lnTo>
                  <a:close/>
                  <a:moveTo>
                    <a:pt x="1" y="1"/>
                  </a:moveTo>
                  <a:lnTo>
                    <a:pt x="1" y="7861"/>
                  </a:lnTo>
                  <a:lnTo>
                    <a:pt x="5274" y="11188"/>
                  </a:lnTo>
                  <a:lnTo>
                    <a:pt x="10541" y="7954"/>
                  </a:lnTo>
                  <a:lnTo>
                    <a:pt x="1054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2"/>
            <p:cNvSpPr/>
            <p:nvPr/>
          </p:nvSpPr>
          <p:spPr>
            <a:xfrm>
              <a:off x="5939019" y="4259184"/>
              <a:ext cx="22706" cy="57258"/>
            </a:xfrm>
            <a:custGeom>
              <a:avLst/>
              <a:gdLst/>
              <a:ahLst/>
              <a:cxnLst/>
              <a:rect l="l" t="t" r="r" b="b"/>
              <a:pathLst>
                <a:path w="966" h="2436" extrusionOk="0">
                  <a:moveTo>
                    <a:pt x="965" y="0"/>
                  </a:moveTo>
                  <a:lnTo>
                    <a:pt x="0" y="744"/>
                  </a:lnTo>
                  <a:lnTo>
                    <a:pt x="0" y="1828"/>
                  </a:lnTo>
                  <a:lnTo>
                    <a:pt x="965" y="2435"/>
                  </a:lnTo>
                  <a:lnTo>
                    <a:pt x="96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2"/>
            <p:cNvSpPr/>
            <p:nvPr/>
          </p:nvSpPr>
          <p:spPr>
            <a:xfrm>
              <a:off x="6248356" y="4259184"/>
              <a:ext cx="22753" cy="59750"/>
            </a:xfrm>
            <a:custGeom>
              <a:avLst/>
              <a:gdLst/>
              <a:ahLst/>
              <a:cxnLst/>
              <a:rect l="l" t="t" r="r" b="b"/>
              <a:pathLst>
                <a:path w="968" h="2542" extrusionOk="0">
                  <a:moveTo>
                    <a:pt x="1" y="0"/>
                  </a:moveTo>
                  <a:lnTo>
                    <a:pt x="1" y="2541"/>
                  </a:lnTo>
                  <a:lnTo>
                    <a:pt x="968" y="1949"/>
                  </a:lnTo>
                  <a:lnTo>
                    <a:pt x="968" y="744"/>
                  </a:ln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82"/>
          <p:cNvGrpSpPr/>
          <p:nvPr/>
        </p:nvGrpSpPr>
        <p:grpSpPr>
          <a:xfrm>
            <a:off x="5558679" y="1235652"/>
            <a:ext cx="205965" cy="312430"/>
            <a:chOff x="5382376" y="1215450"/>
            <a:chExt cx="218926" cy="332090"/>
          </a:xfrm>
        </p:grpSpPr>
        <p:sp>
          <p:nvSpPr>
            <p:cNvPr id="1338" name="Google Shape;1338;p82"/>
            <p:cNvSpPr/>
            <p:nvPr/>
          </p:nvSpPr>
          <p:spPr>
            <a:xfrm>
              <a:off x="5409056" y="1215450"/>
              <a:ext cx="165569" cy="38948"/>
            </a:xfrm>
            <a:custGeom>
              <a:avLst/>
              <a:gdLst/>
              <a:ahLst/>
              <a:cxnLst/>
              <a:rect l="l" t="t" r="r" b="b"/>
              <a:pathLst>
                <a:path w="7044" h="1657" extrusionOk="0">
                  <a:moveTo>
                    <a:pt x="0" y="1"/>
                  </a:moveTo>
                  <a:lnTo>
                    <a:pt x="0" y="1656"/>
                  </a:lnTo>
                  <a:lnTo>
                    <a:pt x="7044" y="1656"/>
                  </a:lnTo>
                  <a:lnTo>
                    <a:pt x="704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2"/>
            <p:cNvSpPr/>
            <p:nvPr/>
          </p:nvSpPr>
          <p:spPr>
            <a:xfrm>
              <a:off x="5396080" y="1215450"/>
              <a:ext cx="188299" cy="19486"/>
            </a:xfrm>
            <a:custGeom>
              <a:avLst/>
              <a:gdLst/>
              <a:ahLst/>
              <a:cxnLst/>
              <a:rect l="l" t="t" r="r" b="b"/>
              <a:pathLst>
                <a:path w="8011" h="829" extrusionOk="0">
                  <a:moveTo>
                    <a:pt x="0" y="1"/>
                  </a:moveTo>
                  <a:lnTo>
                    <a:pt x="0" y="828"/>
                  </a:lnTo>
                  <a:lnTo>
                    <a:pt x="8011" y="828"/>
                  </a:lnTo>
                  <a:lnTo>
                    <a:pt x="801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2"/>
            <p:cNvSpPr/>
            <p:nvPr/>
          </p:nvSpPr>
          <p:spPr>
            <a:xfrm>
              <a:off x="5382376" y="1319957"/>
              <a:ext cx="218926" cy="161996"/>
            </a:xfrm>
            <a:custGeom>
              <a:avLst/>
              <a:gdLst/>
              <a:ahLst/>
              <a:cxnLst/>
              <a:rect l="l" t="t" r="r" b="b"/>
              <a:pathLst>
                <a:path w="9314" h="6892" extrusionOk="0">
                  <a:moveTo>
                    <a:pt x="5071" y="938"/>
                  </a:moveTo>
                  <a:lnTo>
                    <a:pt x="5071" y="1358"/>
                  </a:lnTo>
                  <a:cubicBezTo>
                    <a:pt x="5643" y="1519"/>
                    <a:pt x="6058" y="2005"/>
                    <a:pt x="6058" y="2581"/>
                  </a:cubicBezTo>
                  <a:lnTo>
                    <a:pt x="5230" y="2581"/>
                  </a:lnTo>
                  <a:cubicBezTo>
                    <a:pt x="5230" y="2334"/>
                    <a:pt x="4967" y="2128"/>
                    <a:pt x="4656" y="2128"/>
                  </a:cubicBezTo>
                  <a:cubicBezTo>
                    <a:pt x="4345" y="2128"/>
                    <a:pt x="4082" y="2334"/>
                    <a:pt x="4082" y="2581"/>
                  </a:cubicBezTo>
                  <a:cubicBezTo>
                    <a:pt x="4082" y="2826"/>
                    <a:pt x="4345" y="3031"/>
                    <a:pt x="4656" y="3031"/>
                  </a:cubicBezTo>
                  <a:cubicBezTo>
                    <a:pt x="5428" y="3031"/>
                    <a:pt x="6058" y="3605"/>
                    <a:pt x="6058" y="4311"/>
                  </a:cubicBezTo>
                  <a:cubicBezTo>
                    <a:pt x="6058" y="4885"/>
                    <a:pt x="5643" y="5373"/>
                    <a:pt x="5071" y="5534"/>
                  </a:cubicBezTo>
                  <a:lnTo>
                    <a:pt x="5071" y="5951"/>
                  </a:lnTo>
                  <a:lnTo>
                    <a:pt x="4243" y="5951"/>
                  </a:lnTo>
                  <a:lnTo>
                    <a:pt x="4243" y="5534"/>
                  </a:lnTo>
                  <a:cubicBezTo>
                    <a:pt x="3671" y="5373"/>
                    <a:pt x="3254" y="4885"/>
                    <a:pt x="3254" y="4311"/>
                  </a:cubicBezTo>
                  <a:lnTo>
                    <a:pt x="4082" y="4311"/>
                  </a:lnTo>
                  <a:cubicBezTo>
                    <a:pt x="4082" y="4556"/>
                    <a:pt x="4345" y="4764"/>
                    <a:pt x="4656" y="4764"/>
                  </a:cubicBezTo>
                  <a:cubicBezTo>
                    <a:pt x="4967" y="4764"/>
                    <a:pt x="5230" y="4556"/>
                    <a:pt x="5230" y="4311"/>
                  </a:cubicBezTo>
                  <a:cubicBezTo>
                    <a:pt x="5230" y="4066"/>
                    <a:pt x="4967" y="3859"/>
                    <a:pt x="4656" y="3859"/>
                  </a:cubicBezTo>
                  <a:cubicBezTo>
                    <a:pt x="3883" y="3859"/>
                    <a:pt x="3254" y="3285"/>
                    <a:pt x="3254" y="2581"/>
                  </a:cubicBezTo>
                  <a:cubicBezTo>
                    <a:pt x="3254" y="2005"/>
                    <a:pt x="3671" y="1519"/>
                    <a:pt x="4243" y="1358"/>
                  </a:cubicBezTo>
                  <a:lnTo>
                    <a:pt x="4243" y="938"/>
                  </a:lnTo>
                  <a:close/>
                  <a:moveTo>
                    <a:pt x="0" y="0"/>
                  </a:moveTo>
                  <a:lnTo>
                    <a:pt x="0" y="6892"/>
                  </a:lnTo>
                  <a:lnTo>
                    <a:pt x="9313" y="6892"/>
                  </a:lnTo>
                  <a:lnTo>
                    <a:pt x="931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2"/>
            <p:cNvSpPr/>
            <p:nvPr/>
          </p:nvSpPr>
          <p:spPr>
            <a:xfrm>
              <a:off x="5382376" y="1501400"/>
              <a:ext cx="218926" cy="46140"/>
            </a:xfrm>
            <a:custGeom>
              <a:avLst/>
              <a:gdLst/>
              <a:ahLst/>
              <a:cxnLst/>
              <a:rect l="l" t="t" r="r" b="b"/>
              <a:pathLst>
                <a:path w="9314" h="1963" extrusionOk="0">
                  <a:moveTo>
                    <a:pt x="0" y="1"/>
                  </a:moveTo>
                  <a:lnTo>
                    <a:pt x="0" y="586"/>
                  </a:lnTo>
                  <a:lnTo>
                    <a:pt x="1378" y="1963"/>
                  </a:lnTo>
                  <a:lnTo>
                    <a:pt x="7936" y="1963"/>
                  </a:lnTo>
                  <a:lnTo>
                    <a:pt x="9313" y="586"/>
                  </a:lnTo>
                  <a:lnTo>
                    <a:pt x="93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2"/>
            <p:cNvSpPr/>
            <p:nvPr/>
          </p:nvSpPr>
          <p:spPr>
            <a:xfrm>
              <a:off x="5382376" y="1273815"/>
              <a:ext cx="218926" cy="26702"/>
            </a:xfrm>
            <a:custGeom>
              <a:avLst/>
              <a:gdLst/>
              <a:ahLst/>
              <a:cxnLst/>
              <a:rect l="l" t="t" r="r" b="b"/>
              <a:pathLst>
                <a:path w="9314" h="1136" extrusionOk="0">
                  <a:moveTo>
                    <a:pt x="550" y="1"/>
                  </a:moveTo>
                  <a:lnTo>
                    <a:pt x="0" y="551"/>
                  </a:lnTo>
                  <a:lnTo>
                    <a:pt x="0" y="1136"/>
                  </a:lnTo>
                  <a:lnTo>
                    <a:pt x="9313" y="1136"/>
                  </a:lnTo>
                  <a:lnTo>
                    <a:pt x="9313" y="551"/>
                  </a:lnTo>
                  <a:lnTo>
                    <a:pt x="876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82"/>
          <p:cNvGrpSpPr/>
          <p:nvPr/>
        </p:nvGrpSpPr>
        <p:grpSpPr>
          <a:xfrm>
            <a:off x="5505427" y="1924493"/>
            <a:ext cx="312429" cy="312319"/>
            <a:chOff x="5325774" y="1947636"/>
            <a:chExt cx="332089" cy="331972"/>
          </a:xfrm>
        </p:grpSpPr>
        <p:sp>
          <p:nvSpPr>
            <p:cNvPr id="1344" name="Google Shape;1344;p82"/>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2"/>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2"/>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2"/>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2"/>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82"/>
          <p:cNvGrpSpPr/>
          <p:nvPr/>
        </p:nvGrpSpPr>
        <p:grpSpPr>
          <a:xfrm>
            <a:off x="5527785" y="2613222"/>
            <a:ext cx="267715" cy="312428"/>
            <a:chOff x="5349539" y="2679704"/>
            <a:chExt cx="284561" cy="332088"/>
          </a:xfrm>
        </p:grpSpPr>
        <p:sp>
          <p:nvSpPr>
            <p:cNvPr id="1350" name="Google Shape;1350;p82"/>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2"/>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2"/>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2"/>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2"/>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2"/>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2"/>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2"/>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2"/>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2"/>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82"/>
          <p:cNvGrpSpPr/>
          <p:nvPr/>
        </p:nvGrpSpPr>
        <p:grpSpPr>
          <a:xfrm>
            <a:off x="5546582" y="3301997"/>
            <a:ext cx="230120" cy="312431"/>
            <a:chOff x="5369519" y="3411820"/>
            <a:chExt cx="244600" cy="332091"/>
          </a:xfrm>
        </p:grpSpPr>
        <p:sp>
          <p:nvSpPr>
            <p:cNvPr id="1361" name="Google Shape;1361;p82"/>
            <p:cNvSpPr/>
            <p:nvPr/>
          </p:nvSpPr>
          <p:spPr>
            <a:xfrm>
              <a:off x="5376147" y="3609199"/>
              <a:ext cx="231336" cy="93315"/>
            </a:xfrm>
            <a:custGeom>
              <a:avLst/>
              <a:gdLst/>
              <a:ahLst/>
              <a:cxnLst/>
              <a:rect l="l" t="t" r="r" b="b"/>
              <a:pathLst>
                <a:path w="9842" h="3970" extrusionOk="0">
                  <a:moveTo>
                    <a:pt x="1" y="0"/>
                  </a:moveTo>
                  <a:lnTo>
                    <a:pt x="1" y="2484"/>
                  </a:lnTo>
                  <a:lnTo>
                    <a:pt x="747" y="2484"/>
                  </a:lnTo>
                  <a:lnTo>
                    <a:pt x="981" y="3969"/>
                  </a:lnTo>
                  <a:lnTo>
                    <a:pt x="8861" y="3969"/>
                  </a:lnTo>
                  <a:lnTo>
                    <a:pt x="9095" y="2484"/>
                  </a:lnTo>
                  <a:lnTo>
                    <a:pt x="9841" y="2484"/>
                  </a:lnTo>
                  <a:lnTo>
                    <a:pt x="984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2"/>
            <p:cNvSpPr/>
            <p:nvPr/>
          </p:nvSpPr>
          <p:spPr>
            <a:xfrm>
              <a:off x="5423112" y="3411820"/>
              <a:ext cx="137410" cy="177251"/>
            </a:xfrm>
            <a:custGeom>
              <a:avLst/>
              <a:gdLst/>
              <a:ahLst/>
              <a:cxnLst/>
              <a:rect l="l" t="t" r="r" b="b"/>
              <a:pathLst>
                <a:path w="5846" h="7541" extrusionOk="0">
                  <a:moveTo>
                    <a:pt x="2508" y="0"/>
                  </a:moveTo>
                  <a:lnTo>
                    <a:pt x="2508" y="457"/>
                  </a:lnTo>
                  <a:cubicBezTo>
                    <a:pt x="1907" y="621"/>
                    <a:pt x="1468" y="1128"/>
                    <a:pt x="1468" y="1729"/>
                  </a:cubicBezTo>
                  <a:cubicBezTo>
                    <a:pt x="1468" y="2462"/>
                    <a:pt x="2119" y="3055"/>
                    <a:pt x="2923" y="3055"/>
                  </a:cubicBezTo>
                  <a:cubicBezTo>
                    <a:pt x="3269" y="3055"/>
                    <a:pt x="3550" y="3278"/>
                    <a:pt x="3550" y="3554"/>
                  </a:cubicBezTo>
                  <a:cubicBezTo>
                    <a:pt x="3550" y="3830"/>
                    <a:pt x="3269" y="4053"/>
                    <a:pt x="2923" y="4053"/>
                  </a:cubicBezTo>
                  <a:cubicBezTo>
                    <a:pt x="2576" y="4053"/>
                    <a:pt x="2296" y="3830"/>
                    <a:pt x="2296" y="3554"/>
                  </a:cubicBezTo>
                  <a:lnTo>
                    <a:pt x="1468" y="3554"/>
                  </a:lnTo>
                  <a:cubicBezTo>
                    <a:pt x="1468" y="4155"/>
                    <a:pt x="1907" y="4662"/>
                    <a:pt x="2508" y="4826"/>
                  </a:cubicBezTo>
                  <a:lnTo>
                    <a:pt x="2508" y="5934"/>
                  </a:lnTo>
                  <a:cubicBezTo>
                    <a:pt x="2201" y="5620"/>
                    <a:pt x="1773" y="5426"/>
                    <a:pt x="1298" y="5426"/>
                  </a:cubicBezTo>
                  <a:lnTo>
                    <a:pt x="0" y="5426"/>
                  </a:lnTo>
                  <a:lnTo>
                    <a:pt x="0" y="6724"/>
                  </a:lnTo>
                  <a:cubicBezTo>
                    <a:pt x="0" y="7020"/>
                    <a:pt x="78" y="7300"/>
                    <a:pt x="210" y="7541"/>
                  </a:cubicBezTo>
                  <a:lnTo>
                    <a:pt x="5634" y="7541"/>
                  </a:lnTo>
                  <a:cubicBezTo>
                    <a:pt x="5768" y="7300"/>
                    <a:pt x="5845" y="7020"/>
                    <a:pt x="5845" y="6724"/>
                  </a:cubicBezTo>
                  <a:lnTo>
                    <a:pt x="5845" y="5426"/>
                  </a:lnTo>
                  <a:lnTo>
                    <a:pt x="4548" y="5426"/>
                  </a:lnTo>
                  <a:cubicBezTo>
                    <a:pt x="4073" y="5426"/>
                    <a:pt x="3645" y="5620"/>
                    <a:pt x="3336" y="5934"/>
                  </a:cubicBezTo>
                  <a:lnTo>
                    <a:pt x="3336" y="4826"/>
                  </a:lnTo>
                  <a:cubicBezTo>
                    <a:pt x="3938" y="4662"/>
                    <a:pt x="4378" y="4155"/>
                    <a:pt x="4378" y="3554"/>
                  </a:cubicBezTo>
                  <a:cubicBezTo>
                    <a:pt x="4378" y="2824"/>
                    <a:pt x="3724" y="2228"/>
                    <a:pt x="2923" y="2228"/>
                  </a:cubicBezTo>
                  <a:cubicBezTo>
                    <a:pt x="2576" y="2228"/>
                    <a:pt x="2296" y="2005"/>
                    <a:pt x="2296" y="1729"/>
                  </a:cubicBezTo>
                  <a:cubicBezTo>
                    <a:pt x="2296" y="1455"/>
                    <a:pt x="2576" y="1230"/>
                    <a:pt x="2923" y="1230"/>
                  </a:cubicBezTo>
                  <a:cubicBezTo>
                    <a:pt x="3269" y="1230"/>
                    <a:pt x="3550" y="1455"/>
                    <a:pt x="3550" y="1729"/>
                  </a:cubicBezTo>
                  <a:lnTo>
                    <a:pt x="4378" y="1729"/>
                  </a:lnTo>
                  <a:cubicBezTo>
                    <a:pt x="4378" y="1128"/>
                    <a:pt x="3938" y="621"/>
                    <a:pt x="3336" y="457"/>
                  </a:cubicBezTo>
                  <a:lnTo>
                    <a:pt x="333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2"/>
            <p:cNvSpPr/>
            <p:nvPr/>
          </p:nvSpPr>
          <p:spPr>
            <a:xfrm>
              <a:off x="5402192" y="3721957"/>
              <a:ext cx="179249" cy="21954"/>
            </a:xfrm>
            <a:custGeom>
              <a:avLst/>
              <a:gdLst/>
              <a:ahLst/>
              <a:cxnLst/>
              <a:rect l="l" t="t" r="r" b="b"/>
              <a:pathLst>
                <a:path w="7626" h="934" extrusionOk="0">
                  <a:moveTo>
                    <a:pt x="1" y="0"/>
                  </a:moveTo>
                  <a:lnTo>
                    <a:pt x="149" y="934"/>
                  </a:lnTo>
                  <a:lnTo>
                    <a:pt x="7477" y="934"/>
                  </a:lnTo>
                  <a:lnTo>
                    <a:pt x="762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2"/>
            <p:cNvSpPr/>
            <p:nvPr/>
          </p:nvSpPr>
          <p:spPr>
            <a:xfrm>
              <a:off x="5369519" y="3433186"/>
              <a:ext cx="58386" cy="29146"/>
            </a:xfrm>
            <a:custGeom>
              <a:avLst/>
              <a:gdLst/>
              <a:ahLst/>
              <a:cxnLst/>
              <a:rect l="l" t="t" r="r" b="b"/>
              <a:pathLst>
                <a:path w="2484" h="1240" extrusionOk="0">
                  <a:moveTo>
                    <a:pt x="148" y="1"/>
                  </a:moveTo>
                  <a:lnTo>
                    <a:pt x="0" y="815"/>
                  </a:lnTo>
                  <a:lnTo>
                    <a:pt x="2335" y="1239"/>
                  </a:lnTo>
                  <a:lnTo>
                    <a:pt x="2483" y="425"/>
                  </a:lnTo>
                  <a:lnTo>
                    <a:pt x="14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2"/>
            <p:cNvSpPr/>
            <p:nvPr/>
          </p:nvSpPr>
          <p:spPr>
            <a:xfrm>
              <a:off x="5402497" y="3486944"/>
              <a:ext cx="27853" cy="25973"/>
            </a:xfrm>
            <a:custGeom>
              <a:avLst/>
              <a:gdLst/>
              <a:ahLst/>
              <a:cxnLst/>
              <a:rect l="l" t="t" r="r" b="b"/>
              <a:pathLst>
                <a:path w="1185" h="1105" extrusionOk="0">
                  <a:moveTo>
                    <a:pt x="902" y="1"/>
                  </a:moveTo>
                  <a:lnTo>
                    <a:pt x="1" y="327"/>
                  </a:lnTo>
                  <a:lnTo>
                    <a:pt x="286" y="1104"/>
                  </a:lnTo>
                  <a:lnTo>
                    <a:pt x="1184" y="778"/>
                  </a:lnTo>
                  <a:lnTo>
                    <a:pt x="90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2"/>
            <p:cNvSpPr/>
            <p:nvPr/>
          </p:nvSpPr>
          <p:spPr>
            <a:xfrm>
              <a:off x="5555779" y="3433915"/>
              <a:ext cx="58339" cy="29146"/>
            </a:xfrm>
            <a:custGeom>
              <a:avLst/>
              <a:gdLst/>
              <a:ahLst/>
              <a:cxnLst/>
              <a:rect l="l" t="t" r="r" b="b"/>
              <a:pathLst>
                <a:path w="2482" h="1240" extrusionOk="0">
                  <a:moveTo>
                    <a:pt x="2334" y="1"/>
                  </a:moveTo>
                  <a:lnTo>
                    <a:pt x="1" y="425"/>
                  </a:lnTo>
                  <a:lnTo>
                    <a:pt x="148" y="1239"/>
                  </a:lnTo>
                  <a:lnTo>
                    <a:pt x="2482" y="815"/>
                  </a:lnTo>
                  <a:lnTo>
                    <a:pt x="233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2"/>
            <p:cNvSpPr/>
            <p:nvPr/>
          </p:nvSpPr>
          <p:spPr>
            <a:xfrm>
              <a:off x="5553335" y="3487462"/>
              <a:ext cx="27783" cy="26020"/>
            </a:xfrm>
            <a:custGeom>
              <a:avLst/>
              <a:gdLst/>
              <a:ahLst/>
              <a:cxnLst/>
              <a:rect l="l" t="t" r="r" b="b"/>
              <a:pathLst>
                <a:path w="1182" h="1107" extrusionOk="0">
                  <a:moveTo>
                    <a:pt x="283" y="1"/>
                  </a:moveTo>
                  <a:lnTo>
                    <a:pt x="1" y="780"/>
                  </a:lnTo>
                  <a:lnTo>
                    <a:pt x="899" y="1107"/>
                  </a:lnTo>
                  <a:lnTo>
                    <a:pt x="1182" y="328"/>
                  </a:lnTo>
                  <a:lnTo>
                    <a:pt x="28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82"/>
          <p:cNvGrpSpPr/>
          <p:nvPr/>
        </p:nvGrpSpPr>
        <p:grpSpPr>
          <a:xfrm>
            <a:off x="5505427" y="3990771"/>
            <a:ext cx="312420" cy="312444"/>
            <a:chOff x="5325774" y="4143935"/>
            <a:chExt cx="332079" cy="332104"/>
          </a:xfrm>
        </p:grpSpPr>
        <p:sp>
          <p:nvSpPr>
            <p:cNvPr id="1369" name="Google Shape;1369;p82"/>
            <p:cNvSpPr/>
            <p:nvPr/>
          </p:nvSpPr>
          <p:spPr>
            <a:xfrm>
              <a:off x="5325774"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2"/>
            <p:cNvSpPr/>
            <p:nvPr/>
          </p:nvSpPr>
          <p:spPr>
            <a:xfrm>
              <a:off x="5325774" y="4202324"/>
              <a:ext cx="332079" cy="273716"/>
            </a:xfrm>
            <a:custGeom>
              <a:avLst/>
              <a:gdLst/>
              <a:ahLst/>
              <a:cxnLst/>
              <a:rect l="l" t="t" r="r" b="b"/>
              <a:pathLst>
                <a:path w="14128" h="11645" extrusionOk="0">
                  <a:moveTo>
                    <a:pt x="4221" y="969"/>
                  </a:moveTo>
                  <a:lnTo>
                    <a:pt x="4221" y="1797"/>
                  </a:lnTo>
                  <a:lnTo>
                    <a:pt x="2360" y="1797"/>
                  </a:lnTo>
                  <a:lnTo>
                    <a:pt x="2360" y="969"/>
                  </a:lnTo>
                  <a:close/>
                  <a:moveTo>
                    <a:pt x="11558" y="1245"/>
                  </a:moveTo>
                  <a:lnTo>
                    <a:pt x="11558" y="3417"/>
                  </a:lnTo>
                  <a:lnTo>
                    <a:pt x="10730" y="3417"/>
                  </a:lnTo>
                  <a:lnTo>
                    <a:pt x="10730" y="2658"/>
                  </a:lnTo>
                  <a:lnTo>
                    <a:pt x="7717" y="5673"/>
                  </a:lnTo>
                  <a:lnTo>
                    <a:pt x="5633" y="3589"/>
                  </a:lnTo>
                  <a:lnTo>
                    <a:pt x="3276" y="5945"/>
                  </a:lnTo>
                  <a:lnTo>
                    <a:pt x="2691" y="5360"/>
                  </a:lnTo>
                  <a:lnTo>
                    <a:pt x="5633" y="2419"/>
                  </a:lnTo>
                  <a:lnTo>
                    <a:pt x="7717" y="4501"/>
                  </a:lnTo>
                  <a:lnTo>
                    <a:pt x="10145" y="2073"/>
                  </a:lnTo>
                  <a:lnTo>
                    <a:pt x="9390" y="2073"/>
                  </a:lnTo>
                  <a:lnTo>
                    <a:pt x="9390" y="1245"/>
                  </a:lnTo>
                  <a:close/>
                  <a:moveTo>
                    <a:pt x="11792" y="5536"/>
                  </a:moveTo>
                  <a:lnTo>
                    <a:pt x="11792" y="6364"/>
                  </a:lnTo>
                  <a:lnTo>
                    <a:pt x="9929" y="6364"/>
                  </a:lnTo>
                  <a:lnTo>
                    <a:pt x="9929" y="5536"/>
                  </a:lnTo>
                  <a:close/>
                  <a:moveTo>
                    <a:pt x="552" y="0"/>
                  </a:moveTo>
                  <a:lnTo>
                    <a:pt x="552" y="7311"/>
                  </a:lnTo>
                  <a:lnTo>
                    <a:pt x="0" y="7311"/>
                  </a:lnTo>
                  <a:lnTo>
                    <a:pt x="0" y="8139"/>
                  </a:lnTo>
                  <a:lnTo>
                    <a:pt x="6651" y="8139"/>
                  </a:lnTo>
                  <a:lnTo>
                    <a:pt x="6651" y="9231"/>
                  </a:lnTo>
                  <a:cubicBezTo>
                    <a:pt x="6170" y="9404"/>
                    <a:pt x="5823" y="9863"/>
                    <a:pt x="5823" y="10401"/>
                  </a:cubicBezTo>
                  <a:cubicBezTo>
                    <a:pt x="5823" y="11088"/>
                    <a:pt x="6380" y="11644"/>
                    <a:pt x="7064" y="11644"/>
                  </a:cubicBezTo>
                  <a:cubicBezTo>
                    <a:pt x="7748" y="11644"/>
                    <a:pt x="8307" y="11088"/>
                    <a:pt x="8307" y="10401"/>
                  </a:cubicBezTo>
                  <a:cubicBezTo>
                    <a:pt x="8307" y="9863"/>
                    <a:pt x="7960" y="9404"/>
                    <a:pt x="7479" y="9231"/>
                  </a:cubicBezTo>
                  <a:lnTo>
                    <a:pt x="7479" y="8139"/>
                  </a:lnTo>
                  <a:lnTo>
                    <a:pt x="14128" y="8139"/>
                  </a:lnTo>
                  <a:lnTo>
                    <a:pt x="14128" y="7311"/>
                  </a:lnTo>
                  <a:lnTo>
                    <a:pt x="13576" y="7311"/>
                  </a:lnTo>
                  <a:lnTo>
                    <a:pt x="1357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82"/>
          <p:cNvGrpSpPr/>
          <p:nvPr/>
        </p:nvGrpSpPr>
        <p:grpSpPr>
          <a:xfrm>
            <a:off x="4823420" y="1235652"/>
            <a:ext cx="312420" cy="312431"/>
            <a:chOff x="4619989" y="1215450"/>
            <a:chExt cx="332079" cy="332091"/>
          </a:xfrm>
        </p:grpSpPr>
        <p:sp>
          <p:nvSpPr>
            <p:cNvPr id="1372" name="Google Shape;1372;p82"/>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2"/>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2"/>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2"/>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82"/>
          <p:cNvGrpSpPr/>
          <p:nvPr/>
        </p:nvGrpSpPr>
        <p:grpSpPr>
          <a:xfrm>
            <a:off x="4823464" y="1924426"/>
            <a:ext cx="312342" cy="312448"/>
            <a:chOff x="4620036" y="1947565"/>
            <a:chExt cx="331996" cy="332109"/>
          </a:xfrm>
        </p:grpSpPr>
        <p:sp>
          <p:nvSpPr>
            <p:cNvPr id="1377" name="Google Shape;1377;p82"/>
            <p:cNvSpPr/>
            <p:nvPr/>
          </p:nvSpPr>
          <p:spPr>
            <a:xfrm>
              <a:off x="4723180" y="2014299"/>
              <a:ext cx="125282" cy="125282"/>
            </a:xfrm>
            <a:custGeom>
              <a:avLst/>
              <a:gdLst/>
              <a:ahLst/>
              <a:cxnLst/>
              <a:rect l="l" t="t" r="r" b="b"/>
              <a:pathLst>
                <a:path w="5330" h="5330" extrusionOk="0">
                  <a:moveTo>
                    <a:pt x="3643" y="1466"/>
                  </a:moveTo>
                  <a:lnTo>
                    <a:pt x="4228" y="2051"/>
                  </a:lnTo>
                  <a:lnTo>
                    <a:pt x="2305" y="3974"/>
                  </a:lnTo>
                  <a:lnTo>
                    <a:pt x="1100" y="2771"/>
                  </a:lnTo>
                  <a:lnTo>
                    <a:pt x="1685" y="2186"/>
                  </a:lnTo>
                  <a:lnTo>
                    <a:pt x="2305" y="2804"/>
                  </a:lnTo>
                  <a:lnTo>
                    <a:pt x="3643" y="1466"/>
                  </a:lnTo>
                  <a:close/>
                  <a:moveTo>
                    <a:pt x="2665" y="1"/>
                  </a:moveTo>
                  <a:cubicBezTo>
                    <a:pt x="1195" y="1"/>
                    <a:pt x="1" y="1197"/>
                    <a:pt x="1" y="2665"/>
                  </a:cubicBezTo>
                  <a:cubicBezTo>
                    <a:pt x="1" y="4135"/>
                    <a:pt x="1195" y="5329"/>
                    <a:pt x="2665" y="5329"/>
                  </a:cubicBezTo>
                  <a:cubicBezTo>
                    <a:pt x="4133" y="5329"/>
                    <a:pt x="5329" y="4135"/>
                    <a:pt x="5329" y="2665"/>
                  </a:cubicBezTo>
                  <a:cubicBezTo>
                    <a:pt x="5329" y="1197"/>
                    <a:pt x="4133" y="1"/>
                    <a:pt x="266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2"/>
            <p:cNvSpPr/>
            <p:nvPr/>
          </p:nvSpPr>
          <p:spPr>
            <a:xfrm>
              <a:off x="4662159" y="1947565"/>
              <a:ext cx="247719" cy="262880"/>
            </a:xfrm>
            <a:custGeom>
              <a:avLst/>
              <a:gdLst/>
              <a:ahLst/>
              <a:cxnLst/>
              <a:rect l="l" t="t" r="r" b="b"/>
              <a:pathLst>
                <a:path w="10539" h="11184" extrusionOk="0">
                  <a:moveTo>
                    <a:pt x="5261" y="2012"/>
                  </a:moveTo>
                  <a:cubicBezTo>
                    <a:pt x="7186" y="2012"/>
                    <a:pt x="8753" y="3579"/>
                    <a:pt x="8753" y="5504"/>
                  </a:cubicBezTo>
                  <a:cubicBezTo>
                    <a:pt x="8753" y="7429"/>
                    <a:pt x="7186" y="8996"/>
                    <a:pt x="5261" y="8996"/>
                  </a:cubicBezTo>
                  <a:cubicBezTo>
                    <a:pt x="3336" y="8996"/>
                    <a:pt x="1769" y="7429"/>
                    <a:pt x="1769" y="5504"/>
                  </a:cubicBezTo>
                  <a:cubicBezTo>
                    <a:pt x="1769" y="3579"/>
                    <a:pt x="3336" y="2012"/>
                    <a:pt x="5261" y="2012"/>
                  </a:cubicBezTo>
                  <a:close/>
                  <a:moveTo>
                    <a:pt x="1" y="1"/>
                  </a:moveTo>
                  <a:lnTo>
                    <a:pt x="1" y="7859"/>
                  </a:lnTo>
                  <a:lnTo>
                    <a:pt x="5272" y="11184"/>
                  </a:lnTo>
                  <a:lnTo>
                    <a:pt x="10539" y="7950"/>
                  </a:lnTo>
                  <a:lnTo>
                    <a:pt x="1053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2"/>
            <p:cNvSpPr/>
            <p:nvPr/>
          </p:nvSpPr>
          <p:spPr>
            <a:xfrm>
              <a:off x="4620036" y="2131311"/>
              <a:ext cx="331985" cy="148364"/>
            </a:xfrm>
            <a:custGeom>
              <a:avLst/>
              <a:gdLst/>
              <a:ahLst/>
              <a:cxnLst/>
              <a:rect l="l" t="t" r="r" b="b"/>
              <a:pathLst>
                <a:path w="14124" h="6312" extrusionOk="0">
                  <a:moveTo>
                    <a:pt x="0" y="0"/>
                  </a:moveTo>
                  <a:lnTo>
                    <a:pt x="0" y="6311"/>
                  </a:lnTo>
                  <a:lnTo>
                    <a:pt x="14123" y="6311"/>
                  </a:lnTo>
                  <a:lnTo>
                    <a:pt x="14123" y="113"/>
                  </a:lnTo>
                  <a:lnTo>
                    <a:pt x="7057" y="4453"/>
                  </a:lnTo>
                  <a:lnTo>
                    <a:pt x="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2"/>
            <p:cNvSpPr/>
            <p:nvPr/>
          </p:nvSpPr>
          <p:spPr>
            <a:xfrm>
              <a:off x="4620036" y="2062862"/>
              <a:ext cx="22682" cy="57258"/>
            </a:xfrm>
            <a:custGeom>
              <a:avLst/>
              <a:gdLst/>
              <a:ahLst/>
              <a:cxnLst/>
              <a:rect l="l" t="t" r="r" b="b"/>
              <a:pathLst>
                <a:path w="965" h="2436" extrusionOk="0">
                  <a:moveTo>
                    <a:pt x="965" y="1"/>
                  </a:moveTo>
                  <a:lnTo>
                    <a:pt x="0" y="745"/>
                  </a:lnTo>
                  <a:lnTo>
                    <a:pt x="0" y="1826"/>
                  </a:lnTo>
                  <a:lnTo>
                    <a:pt x="965" y="2435"/>
                  </a:lnTo>
                  <a:lnTo>
                    <a:pt x="96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2"/>
            <p:cNvSpPr/>
            <p:nvPr/>
          </p:nvSpPr>
          <p:spPr>
            <a:xfrm>
              <a:off x="4929279" y="2062862"/>
              <a:ext cx="22753" cy="59750"/>
            </a:xfrm>
            <a:custGeom>
              <a:avLst/>
              <a:gdLst/>
              <a:ahLst/>
              <a:cxnLst/>
              <a:rect l="l" t="t" r="r" b="b"/>
              <a:pathLst>
                <a:path w="968" h="2542" extrusionOk="0">
                  <a:moveTo>
                    <a:pt x="0" y="1"/>
                  </a:moveTo>
                  <a:lnTo>
                    <a:pt x="0" y="2541"/>
                  </a:lnTo>
                  <a:lnTo>
                    <a:pt x="967" y="1950"/>
                  </a:lnTo>
                  <a:lnTo>
                    <a:pt x="967" y="745"/>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82"/>
          <p:cNvGrpSpPr/>
          <p:nvPr/>
        </p:nvGrpSpPr>
        <p:grpSpPr>
          <a:xfrm>
            <a:off x="4823420" y="2613222"/>
            <a:ext cx="312420" cy="312420"/>
            <a:chOff x="4619989" y="2679704"/>
            <a:chExt cx="332079" cy="332079"/>
          </a:xfrm>
        </p:grpSpPr>
        <p:sp>
          <p:nvSpPr>
            <p:cNvPr id="1383" name="Google Shape;1383;p82"/>
            <p:cNvSpPr/>
            <p:nvPr/>
          </p:nvSpPr>
          <p:spPr>
            <a:xfrm>
              <a:off x="4619989" y="2679704"/>
              <a:ext cx="332079" cy="332079"/>
            </a:xfrm>
            <a:custGeom>
              <a:avLst/>
              <a:gdLst/>
              <a:ahLst/>
              <a:cxnLst/>
              <a:rect l="l" t="t" r="r" b="b"/>
              <a:pathLst>
                <a:path w="14128" h="14128" extrusionOk="0">
                  <a:moveTo>
                    <a:pt x="7064" y="0"/>
                  </a:moveTo>
                  <a:cubicBezTo>
                    <a:pt x="5327" y="0"/>
                    <a:pt x="3687" y="623"/>
                    <a:pt x="2397" y="1759"/>
                  </a:cubicBezTo>
                  <a:lnTo>
                    <a:pt x="4141" y="3503"/>
                  </a:lnTo>
                  <a:cubicBezTo>
                    <a:pt x="4936" y="2850"/>
                    <a:pt x="5956" y="2455"/>
                    <a:pt x="7064" y="2455"/>
                  </a:cubicBezTo>
                  <a:cubicBezTo>
                    <a:pt x="8172" y="2455"/>
                    <a:pt x="9190" y="2850"/>
                    <a:pt x="9986" y="3503"/>
                  </a:cubicBezTo>
                  <a:lnTo>
                    <a:pt x="11730" y="1759"/>
                  </a:lnTo>
                  <a:cubicBezTo>
                    <a:pt x="10439" y="623"/>
                    <a:pt x="8799" y="0"/>
                    <a:pt x="7064" y="0"/>
                  </a:cubicBezTo>
                  <a:close/>
                  <a:moveTo>
                    <a:pt x="1759" y="2397"/>
                  </a:moveTo>
                  <a:cubicBezTo>
                    <a:pt x="623" y="3689"/>
                    <a:pt x="0" y="5327"/>
                    <a:pt x="0" y="7064"/>
                  </a:cubicBezTo>
                  <a:cubicBezTo>
                    <a:pt x="0" y="8799"/>
                    <a:pt x="623" y="10439"/>
                    <a:pt x="1759" y="11730"/>
                  </a:cubicBezTo>
                  <a:lnTo>
                    <a:pt x="3503" y="9986"/>
                  </a:lnTo>
                  <a:cubicBezTo>
                    <a:pt x="2850" y="9190"/>
                    <a:pt x="2455" y="8172"/>
                    <a:pt x="2455" y="7064"/>
                  </a:cubicBezTo>
                  <a:cubicBezTo>
                    <a:pt x="2455" y="5956"/>
                    <a:pt x="2850" y="4936"/>
                    <a:pt x="3503" y="4141"/>
                  </a:cubicBezTo>
                  <a:lnTo>
                    <a:pt x="1759" y="2397"/>
                  </a:lnTo>
                  <a:close/>
                  <a:moveTo>
                    <a:pt x="12366" y="2397"/>
                  </a:moveTo>
                  <a:lnTo>
                    <a:pt x="10622" y="4141"/>
                  </a:lnTo>
                  <a:cubicBezTo>
                    <a:pt x="11278" y="4936"/>
                    <a:pt x="11671" y="5956"/>
                    <a:pt x="11671" y="7064"/>
                  </a:cubicBezTo>
                  <a:cubicBezTo>
                    <a:pt x="11671" y="8172"/>
                    <a:pt x="11278" y="9190"/>
                    <a:pt x="10622" y="9986"/>
                  </a:cubicBezTo>
                  <a:lnTo>
                    <a:pt x="12366" y="11730"/>
                  </a:lnTo>
                  <a:cubicBezTo>
                    <a:pt x="13505" y="10439"/>
                    <a:pt x="14128" y="8799"/>
                    <a:pt x="14128" y="7064"/>
                  </a:cubicBezTo>
                  <a:cubicBezTo>
                    <a:pt x="14128" y="5327"/>
                    <a:pt x="13505" y="3689"/>
                    <a:pt x="12366" y="2397"/>
                  </a:cubicBezTo>
                  <a:close/>
                  <a:moveTo>
                    <a:pt x="4141" y="10624"/>
                  </a:moveTo>
                  <a:lnTo>
                    <a:pt x="2397" y="12366"/>
                  </a:lnTo>
                  <a:cubicBezTo>
                    <a:pt x="3687" y="13505"/>
                    <a:pt x="5327" y="14127"/>
                    <a:pt x="7064" y="14127"/>
                  </a:cubicBezTo>
                  <a:cubicBezTo>
                    <a:pt x="8799" y="14127"/>
                    <a:pt x="10439" y="13505"/>
                    <a:pt x="11730" y="12366"/>
                  </a:cubicBezTo>
                  <a:lnTo>
                    <a:pt x="9986" y="10624"/>
                  </a:lnTo>
                  <a:cubicBezTo>
                    <a:pt x="9190" y="11278"/>
                    <a:pt x="8172" y="11671"/>
                    <a:pt x="7064" y="11671"/>
                  </a:cubicBezTo>
                  <a:cubicBezTo>
                    <a:pt x="5956" y="11671"/>
                    <a:pt x="4936" y="11278"/>
                    <a:pt x="4141" y="10624"/>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4697136" y="2756851"/>
              <a:ext cx="177721" cy="177721"/>
            </a:xfrm>
            <a:custGeom>
              <a:avLst/>
              <a:gdLst/>
              <a:ahLst/>
              <a:cxnLst/>
              <a:rect l="l" t="t" r="r" b="b"/>
              <a:pathLst>
                <a:path w="7561" h="7561" extrusionOk="0">
                  <a:moveTo>
                    <a:pt x="3782" y="981"/>
                  </a:moveTo>
                  <a:cubicBezTo>
                    <a:pt x="4762" y="981"/>
                    <a:pt x="5559" y="1778"/>
                    <a:pt x="5559" y="2760"/>
                  </a:cubicBezTo>
                  <a:lnTo>
                    <a:pt x="4731" y="2760"/>
                  </a:lnTo>
                  <a:cubicBezTo>
                    <a:pt x="4731" y="2234"/>
                    <a:pt x="4305" y="1808"/>
                    <a:pt x="3782" y="1808"/>
                  </a:cubicBezTo>
                  <a:cubicBezTo>
                    <a:pt x="3334" y="1808"/>
                    <a:pt x="2956" y="2122"/>
                    <a:pt x="2857" y="2539"/>
                  </a:cubicBezTo>
                  <a:lnTo>
                    <a:pt x="3771" y="2539"/>
                  </a:lnTo>
                  <a:lnTo>
                    <a:pt x="3771" y="3367"/>
                  </a:lnTo>
                  <a:lnTo>
                    <a:pt x="2830" y="3367"/>
                  </a:lnTo>
                  <a:lnTo>
                    <a:pt x="2830" y="4195"/>
                  </a:lnTo>
                  <a:lnTo>
                    <a:pt x="3771" y="4195"/>
                  </a:lnTo>
                  <a:lnTo>
                    <a:pt x="3771" y="5022"/>
                  </a:lnTo>
                  <a:lnTo>
                    <a:pt x="2857" y="5022"/>
                  </a:lnTo>
                  <a:cubicBezTo>
                    <a:pt x="2956" y="5442"/>
                    <a:pt x="3334" y="5755"/>
                    <a:pt x="3782" y="5755"/>
                  </a:cubicBezTo>
                  <a:cubicBezTo>
                    <a:pt x="4305" y="5755"/>
                    <a:pt x="4731" y="5329"/>
                    <a:pt x="4731" y="4804"/>
                  </a:cubicBezTo>
                  <a:lnTo>
                    <a:pt x="5559" y="4804"/>
                  </a:lnTo>
                  <a:cubicBezTo>
                    <a:pt x="5559" y="5784"/>
                    <a:pt x="4762" y="6583"/>
                    <a:pt x="3782" y="6583"/>
                  </a:cubicBezTo>
                  <a:cubicBezTo>
                    <a:pt x="2875" y="6583"/>
                    <a:pt x="2126" y="5901"/>
                    <a:pt x="2018" y="5022"/>
                  </a:cubicBezTo>
                  <a:lnTo>
                    <a:pt x="1473" y="5022"/>
                  </a:lnTo>
                  <a:lnTo>
                    <a:pt x="1473" y="4195"/>
                  </a:lnTo>
                  <a:lnTo>
                    <a:pt x="2003" y="4195"/>
                  </a:lnTo>
                  <a:lnTo>
                    <a:pt x="2003" y="3367"/>
                  </a:lnTo>
                  <a:lnTo>
                    <a:pt x="1473" y="3367"/>
                  </a:lnTo>
                  <a:lnTo>
                    <a:pt x="1473" y="2539"/>
                  </a:lnTo>
                  <a:lnTo>
                    <a:pt x="2018" y="2539"/>
                  </a:lnTo>
                  <a:cubicBezTo>
                    <a:pt x="2126" y="1663"/>
                    <a:pt x="2875" y="981"/>
                    <a:pt x="3782" y="981"/>
                  </a:cubicBezTo>
                  <a:close/>
                  <a:moveTo>
                    <a:pt x="3782" y="1"/>
                  </a:moveTo>
                  <a:cubicBezTo>
                    <a:pt x="1696" y="1"/>
                    <a:pt x="1" y="1698"/>
                    <a:pt x="1" y="3782"/>
                  </a:cubicBezTo>
                  <a:cubicBezTo>
                    <a:pt x="1" y="5866"/>
                    <a:pt x="1696" y="7561"/>
                    <a:pt x="3782" y="7561"/>
                  </a:cubicBezTo>
                  <a:cubicBezTo>
                    <a:pt x="5866" y="7561"/>
                    <a:pt x="7561" y="5866"/>
                    <a:pt x="7561" y="3782"/>
                  </a:cubicBezTo>
                  <a:cubicBezTo>
                    <a:pt x="7561" y="1698"/>
                    <a:pt x="5866" y="1"/>
                    <a:pt x="378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82"/>
          <p:cNvGrpSpPr/>
          <p:nvPr/>
        </p:nvGrpSpPr>
        <p:grpSpPr>
          <a:xfrm>
            <a:off x="4823420" y="3301997"/>
            <a:ext cx="312430" cy="312431"/>
            <a:chOff x="4619989" y="3411820"/>
            <a:chExt cx="332090" cy="332090"/>
          </a:xfrm>
        </p:grpSpPr>
        <p:sp>
          <p:nvSpPr>
            <p:cNvPr id="1386" name="Google Shape;1386;p82"/>
            <p:cNvSpPr/>
            <p:nvPr/>
          </p:nvSpPr>
          <p:spPr>
            <a:xfrm>
              <a:off x="4704916" y="3411820"/>
              <a:ext cx="21154" cy="29898"/>
            </a:xfrm>
            <a:custGeom>
              <a:avLst/>
              <a:gdLst/>
              <a:ahLst/>
              <a:cxnLst/>
              <a:rect l="l" t="t" r="r" b="b"/>
              <a:pathLst>
                <a:path w="900" h="1272" extrusionOk="0">
                  <a:moveTo>
                    <a:pt x="1" y="0"/>
                  </a:moveTo>
                  <a:lnTo>
                    <a:pt x="1" y="1272"/>
                  </a:lnTo>
                  <a:cubicBezTo>
                    <a:pt x="519" y="1111"/>
                    <a:pt x="899" y="601"/>
                    <a:pt x="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2"/>
            <p:cNvSpPr/>
            <p:nvPr/>
          </p:nvSpPr>
          <p:spPr>
            <a:xfrm>
              <a:off x="4818802" y="3473570"/>
              <a:ext cx="19392" cy="19204"/>
            </a:xfrm>
            <a:custGeom>
              <a:avLst/>
              <a:gdLst/>
              <a:ahLst/>
              <a:cxnLst/>
              <a:rect l="l" t="t" r="r" b="b"/>
              <a:pathLst>
                <a:path w="825" h="817" extrusionOk="0">
                  <a:moveTo>
                    <a:pt x="414" y="0"/>
                  </a:moveTo>
                  <a:cubicBezTo>
                    <a:pt x="186" y="0"/>
                    <a:pt x="1" y="183"/>
                    <a:pt x="1" y="409"/>
                  </a:cubicBezTo>
                  <a:cubicBezTo>
                    <a:pt x="1" y="634"/>
                    <a:pt x="186" y="817"/>
                    <a:pt x="414" y="817"/>
                  </a:cubicBezTo>
                  <a:cubicBezTo>
                    <a:pt x="641" y="817"/>
                    <a:pt x="824" y="634"/>
                    <a:pt x="824" y="409"/>
                  </a:cubicBezTo>
                  <a:cubicBezTo>
                    <a:pt x="824" y="183"/>
                    <a:pt x="641" y="0"/>
                    <a:pt x="41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2"/>
            <p:cNvSpPr/>
            <p:nvPr/>
          </p:nvSpPr>
          <p:spPr>
            <a:xfrm>
              <a:off x="4704916" y="3524624"/>
              <a:ext cx="21154" cy="29898"/>
            </a:xfrm>
            <a:custGeom>
              <a:avLst/>
              <a:gdLst/>
              <a:ahLst/>
              <a:cxnLst/>
              <a:rect l="l" t="t" r="r" b="b"/>
              <a:pathLst>
                <a:path w="900" h="1272" extrusionOk="0">
                  <a:moveTo>
                    <a:pt x="1" y="0"/>
                  </a:moveTo>
                  <a:lnTo>
                    <a:pt x="1" y="1272"/>
                  </a:lnTo>
                  <a:lnTo>
                    <a:pt x="899" y="1272"/>
                  </a:lnTo>
                  <a:cubicBezTo>
                    <a:pt x="899" y="671"/>
                    <a:pt x="519" y="161"/>
                    <a:pt x="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2"/>
            <p:cNvSpPr/>
            <p:nvPr/>
          </p:nvSpPr>
          <p:spPr>
            <a:xfrm>
              <a:off x="4930948" y="3411820"/>
              <a:ext cx="21131" cy="29898"/>
            </a:xfrm>
            <a:custGeom>
              <a:avLst/>
              <a:gdLst/>
              <a:ahLst/>
              <a:cxnLst/>
              <a:rect l="l" t="t" r="r" b="b"/>
              <a:pathLst>
                <a:path w="899" h="1272" extrusionOk="0">
                  <a:moveTo>
                    <a:pt x="0" y="0"/>
                  </a:moveTo>
                  <a:cubicBezTo>
                    <a:pt x="0" y="601"/>
                    <a:pt x="380" y="1111"/>
                    <a:pt x="899" y="1272"/>
                  </a:cubicBezTo>
                  <a:lnTo>
                    <a:pt x="89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2"/>
            <p:cNvSpPr/>
            <p:nvPr/>
          </p:nvSpPr>
          <p:spPr>
            <a:xfrm>
              <a:off x="4704916" y="3411820"/>
              <a:ext cx="247155" cy="142699"/>
            </a:xfrm>
            <a:custGeom>
              <a:avLst/>
              <a:gdLst/>
              <a:ahLst/>
              <a:cxnLst/>
              <a:rect l="l" t="t" r="r" b="b"/>
              <a:pathLst>
                <a:path w="10515" h="6071" extrusionOk="0">
                  <a:moveTo>
                    <a:pt x="3206" y="2621"/>
                  </a:moveTo>
                  <a:lnTo>
                    <a:pt x="3206" y="3448"/>
                  </a:lnTo>
                  <a:lnTo>
                    <a:pt x="2380" y="3448"/>
                  </a:lnTo>
                  <a:lnTo>
                    <a:pt x="2380" y="2621"/>
                  </a:lnTo>
                  <a:close/>
                  <a:moveTo>
                    <a:pt x="8135" y="2621"/>
                  </a:moveTo>
                  <a:lnTo>
                    <a:pt x="8135" y="3448"/>
                  </a:lnTo>
                  <a:lnTo>
                    <a:pt x="7309" y="3448"/>
                  </a:lnTo>
                  <a:lnTo>
                    <a:pt x="7309" y="2621"/>
                  </a:lnTo>
                  <a:close/>
                  <a:moveTo>
                    <a:pt x="5259" y="1799"/>
                  </a:moveTo>
                  <a:cubicBezTo>
                    <a:pt x="5941" y="1799"/>
                    <a:pt x="6497" y="2354"/>
                    <a:pt x="6497" y="3036"/>
                  </a:cubicBezTo>
                  <a:cubicBezTo>
                    <a:pt x="6497" y="3718"/>
                    <a:pt x="5941" y="4272"/>
                    <a:pt x="5259" y="4272"/>
                  </a:cubicBezTo>
                  <a:cubicBezTo>
                    <a:pt x="4574" y="4272"/>
                    <a:pt x="4018" y="3718"/>
                    <a:pt x="4018" y="3036"/>
                  </a:cubicBezTo>
                  <a:cubicBezTo>
                    <a:pt x="4018" y="2354"/>
                    <a:pt x="4574" y="1799"/>
                    <a:pt x="5259" y="1799"/>
                  </a:cubicBezTo>
                  <a:close/>
                  <a:moveTo>
                    <a:pt x="1857" y="0"/>
                  </a:moveTo>
                  <a:cubicBezTo>
                    <a:pt x="1857" y="1135"/>
                    <a:pt x="1051" y="2080"/>
                    <a:pt x="1" y="2254"/>
                  </a:cubicBezTo>
                  <a:lnTo>
                    <a:pt x="1" y="3817"/>
                  </a:lnTo>
                  <a:cubicBezTo>
                    <a:pt x="1051" y="3991"/>
                    <a:pt x="1857" y="4936"/>
                    <a:pt x="1857" y="6071"/>
                  </a:cubicBezTo>
                  <a:lnTo>
                    <a:pt x="8658" y="6071"/>
                  </a:lnTo>
                  <a:cubicBezTo>
                    <a:pt x="8658" y="4936"/>
                    <a:pt x="9464" y="3991"/>
                    <a:pt x="10515" y="3817"/>
                  </a:cubicBezTo>
                  <a:lnTo>
                    <a:pt x="10515" y="2254"/>
                  </a:lnTo>
                  <a:cubicBezTo>
                    <a:pt x="9464" y="2080"/>
                    <a:pt x="8658" y="1135"/>
                    <a:pt x="86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2"/>
            <p:cNvSpPr/>
            <p:nvPr/>
          </p:nvSpPr>
          <p:spPr>
            <a:xfrm>
              <a:off x="4930948" y="3524624"/>
              <a:ext cx="21131" cy="29898"/>
            </a:xfrm>
            <a:custGeom>
              <a:avLst/>
              <a:gdLst/>
              <a:ahLst/>
              <a:cxnLst/>
              <a:rect l="l" t="t" r="r" b="b"/>
              <a:pathLst>
                <a:path w="899" h="1272" extrusionOk="0">
                  <a:moveTo>
                    <a:pt x="899" y="0"/>
                  </a:moveTo>
                  <a:cubicBezTo>
                    <a:pt x="380" y="161"/>
                    <a:pt x="0" y="671"/>
                    <a:pt x="0" y="1272"/>
                  </a:cubicBezTo>
                  <a:lnTo>
                    <a:pt x="899" y="1272"/>
                  </a:lnTo>
                  <a:lnTo>
                    <a:pt x="89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2"/>
            <p:cNvSpPr/>
            <p:nvPr/>
          </p:nvSpPr>
          <p:spPr>
            <a:xfrm>
              <a:off x="4619989" y="3601207"/>
              <a:ext cx="21084" cy="29898"/>
            </a:xfrm>
            <a:custGeom>
              <a:avLst/>
              <a:gdLst/>
              <a:ahLst/>
              <a:cxnLst/>
              <a:rect l="l" t="t" r="r" b="b"/>
              <a:pathLst>
                <a:path w="897" h="1272" extrusionOk="0">
                  <a:moveTo>
                    <a:pt x="0" y="0"/>
                  </a:moveTo>
                  <a:lnTo>
                    <a:pt x="0" y="1272"/>
                  </a:lnTo>
                  <a:cubicBezTo>
                    <a:pt x="517" y="1111"/>
                    <a:pt x="896" y="601"/>
                    <a:pt x="896"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2"/>
            <p:cNvSpPr/>
            <p:nvPr/>
          </p:nvSpPr>
          <p:spPr>
            <a:xfrm>
              <a:off x="4619989" y="3714012"/>
              <a:ext cx="21084" cy="29898"/>
            </a:xfrm>
            <a:custGeom>
              <a:avLst/>
              <a:gdLst/>
              <a:ahLst/>
              <a:cxnLst/>
              <a:rect l="l" t="t" r="r" b="b"/>
              <a:pathLst>
                <a:path w="897" h="1272" extrusionOk="0">
                  <a:moveTo>
                    <a:pt x="0" y="0"/>
                  </a:moveTo>
                  <a:lnTo>
                    <a:pt x="0" y="1272"/>
                  </a:lnTo>
                  <a:lnTo>
                    <a:pt x="896" y="1272"/>
                  </a:lnTo>
                  <a:cubicBezTo>
                    <a:pt x="896" y="671"/>
                    <a:pt x="517" y="161"/>
                    <a:pt x="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2"/>
            <p:cNvSpPr/>
            <p:nvPr/>
          </p:nvSpPr>
          <p:spPr>
            <a:xfrm>
              <a:off x="4845998" y="3601207"/>
              <a:ext cx="21084" cy="29898"/>
            </a:xfrm>
            <a:custGeom>
              <a:avLst/>
              <a:gdLst/>
              <a:ahLst/>
              <a:cxnLst/>
              <a:rect l="l" t="t" r="r" b="b"/>
              <a:pathLst>
                <a:path w="897" h="1272" extrusionOk="0">
                  <a:moveTo>
                    <a:pt x="1" y="0"/>
                  </a:moveTo>
                  <a:cubicBezTo>
                    <a:pt x="1" y="601"/>
                    <a:pt x="380" y="1111"/>
                    <a:pt x="897" y="1272"/>
                  </a:cubicBezTo>
                  <a:lnTo>
                    <a:pt x="8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2"/>
            <p:cNvSpPr/>
            <p:nvPr/>
          </p:nvSpPr>
          <p:spPr>
            <a:xfrm>
              <a:off x="4733828" y="3662957"/>
              <a:ext cx="19415" cy="19204"/>
            </a:xfrm>
            <a:custGeom>
              <a:avLst/>
              <a:gdLst/>
              <a:ahLst/>
              <a:cxnLst/>
              <a:rect l="l" t="t" r="r" b="b"/>
              <a:pathLst>
                <a:path w="826" h="817" extrusionOk="0">
                  <a:moveTo>
                    <a:pt x="413" y="0"/>
                  </a:moveTo>
                  <a:cubicBezTo>
                    <a:pt x="186" y="0"/>
                    <a:pt x="0" y="183"/>
                    <a:pt x="0" y="409"/>
                  </a:cubicBezTo>
                  <a:cubicBezTo>
                    <a:pt x="0" y="634"/>
                    <a:pt x="186" y="817"/>
                    <a:pt x="413" y="817"/>
                  </a:cubicBezTo>
                  <a:cubicBezTo>
                    <a:pt x="640" y="817"/>
                    <a:pt x="826" y="634"/>
                    <a:pt x="826" y="409"/>
                  </a:cubicBezTo>
                  <a:cubicBezTo>
                    <a:pt x="826" y="183"/>
                    <a:pt x="640" y="0"/>
                    <a:pt x="41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2"/>
            <p:cNvSpPr/>
            <p:nvPr/>
          </p:nvSpPr>
          <p:spPr>
            <a:xfrm>
              <a:off x="4619989" y="3601207"/>
              <a:ext cx="247085" cy="142699"/>
            </a:xfrm>
            <a:custGeom>
              <a:avLst/>
              <a:gdLst/>
              <a:ahLst/>
              <a:cxnLst/>
              <a:rect l="l" t="t" r="r" b="b"/>
              <a:pathLst>
                <a:path w="10512" h="6071" extrusionOk="0">
                  <a:moveTo>
                    <a:pt x="3205" y="2621"/>
                  </a:moveTo>
                  <a:lnTo>
                    <a:pt x="3205" y="3448"/>
                  </a:lnTo>
                  <a:lnTo>
                    <a:pt x="2378" y="3448"/>
                  </a:lnTo>
                  <a:lnTo>
                    <a:pt x="2378" y="2621"/>
                  </a:lnTo>
                  <a:close/>
                  <a:moveTo>
                    <a:pt x="8134" y="2621"/>
                  </a:moveTo>
                  <a:lnTo>
                    <a:pt x="8134" y="3448"/>
                  </a:lnTo>
                  <a:lnTo>
                    <a:pt x="7309" y="3448"/>
                  </a:lnTo>
                  <a:lnTo>
                    <a:pt x="7309" y="2621"/>
                  </a:lnTo>
                  <a:close/>
                  <a:moveTo>
                    <a:pt x="5256" y="1799"/>
                  </a:moveTo>
                  <a:cubicBezTo>
                    <a:pt x="5940" y="1799"/>
                    <a:pt x="6497" y="2354"/>
                    <a:pt x="6497" y="3036"/>
                  </a:cubicBezTo>
                  <a:cubicBezTo>
                    <a:pt x="6497" y="3718"/>
                    <a:pt x="5940" y="4272"/>
                    <a:pt x="5256" y="4272"/>
                  </a:cubicBezTo>
                  <a:cubicBezTo>
                    <a:pt x="4572" y="4272"/>
                    <a:pt x="4015" y="3718"/>
                    <a:pt x="4015" y="3036"/>
                  </a:cubicBezTo>
                  <a:cubicBezTo>
                    <a:pt x="4015" y="2354"/>
                    <a:pt x="4572" y="1799"/>
                    <a:pt x="5256" y="1799"/>
                  </a:cubicBezTo>
                  <a:close/>
                  <a:moveTo>
                    <a:pt x="1854" y="0"/>
                  </a:moveTo>
                  <a:cubicBezTo>
                    <a:pt x="1854" y="1135"/>
                    <a:pt x="1051" y="2080"/>
                    <a:pt x="0" y="2254"/>
                  </a:cubicBezTo>
                  <a:lnTo>
                    <a:pt x="0" y="3817"/>
                  </a:lnTo>
                  <a:cubicBezTo>
                    <a:pt x="1051" y="3991"/>
                    <a:pt x="1854" y="4936"/>
                    <a:pt x="1854" y="6071"/>
                  </a:cubicBezTo>
                  <a:lnTo>
                    <a:pt x="8658" y="6071"/>
                  </a:lnTo>
                  <a:cubicBezTo>
                    <a:pt x="8658" y="4936"/>
                    <a:pt x="9461" y="3991"/>
                    <a:pt x="10512" y="3817"/>
                  </a:cubicBezTo>
                  <a:lnTo>
                    <a:pt x="10512" y="2254"/>
                  </a:lnTo>
                  <a:cubicBezTo>
                    <a:pt x="9461" y="2080"/>
                    <a:pt x="8658" y="1135"/>
                    <a:pt x="86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2"/>
            <p:cNvSpPr/>
            <p:nvPr/>
          </p:nvSpPr>
          <p:spPr>
            <a:xfrm>
              <a:off x="4845998" y="3714012"/>
              <a:ext cx="21084" cy="29898"/>
            </a:xfrm>
            <a:custGeom>
              <a:avLst/>
              <a:gdLst/>
              <a:ahLst/>
              <a:cxnLst/>
              <a:rect l="l" t="t" r="r" b="b"/>
              <a:pathLst>
                <a:path w="897" h="1272" extrusionOk="0">
                  <a:moveTo>
                    <a:pt x="897" y="0"/>
                  </a:moveTo>
                  <a:cubicBezTo>
                    <a:pt x="380" y="161"/>
                    <a:pt x="1" y="671"/>
                    <a:pt x="1" y="1272"/>
                  </a:cubicBezTo>
                  <a:lnTo>
                    <a:pt x="897" y="1272"/>
                  </a:lnTo>
                  <a:lnTo>
                    <a:pt x="8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2"/>
            <p:cNvSpPr/>
            <p:nvPr/>
          </p:nvSpPr>
          <p:spPr>
            <a:xfrm>
              <a:off x="4639429" y="3431282"/>
              <a:ext cx="46046" cy="150479"/>
            </a:xfrm>
            <a:custGeom>
              <a:avLst/>
              <a:gdLst/>
              <a:ahLst/>
              <a:cxnLst/>
              <a:rect l="l" t="t" r="r" b="b"/>
              <a:pathLst>
                <a:path w="1959" h="6402" extrusionOk="0">
                  <a:moveTo>
                    <a:pt x="1" y="0"/>
                  </a:moveTo>
                  <a:lnTo>
                    <a:pt x="1" y="6402"/>
                  </a:lnTo>
                  <a:lnTo>
                    <a:pt x="829" y="6402"/>
                  </a:lnTo>
                  <a:lnTo>
                    <a:pt x="829" y="828"/>
                  </a:lnTo>
                  <a:lnTo>
                    <a:pt x="1959" y="828"/>
                  </a:lnTo>
                  <a:lnTo>
                    <a:pt x="195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2"/>
            <p:cNvSpPr/>
            <p:nvPr/>
          </p:nvSpPr>
          <p:spPr>
            <a:xfrm>
              <a:off x="4886522" y="3574057"/>
              <a:ext cx="46093" cy="150503"/>
            </a:xfrm>
            <a:custGeom>
              <a:avLst/>
              <a:gdLst/>
              <a:ahLst/>
              <a:cxnLst/>
              <a:rect l="l" t="t" r="r" b="b"/>
              <a:pathLst>
                <a:path w="1961" h="6403" extrusionOk="0">
                  <a:moveTo>
                    <a:pt x="1133" y="1"/>
                  </a:moveTo>
                  <a:lnTo>
                    <a:pt x="1133" y="5575"/>
                  </a:lnTo>
                  <a:lnTo>
                    <a:pt x="1" y="5575"/>
                  </a:lnTo>
                  <a:lnTo>
                    <a:pt x="1" y="6402"/>
                  </a:lnTo>
                  <a:lnTo>
                    <a:pt x="1961" y="6402"/>
                  </a:lnTo>
                  <a:lnTo>
                    <a:pt x="196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82"/>
          <p:cNvGrpSpPr/>
          <p:nvPr/>
        </p:nvGrpSpPr>
        <p:grpSpPr>
          <a:xfrm>
            <a:off x="4823420" y="4015185"/>
            <a:ext cx="312420" cy="263616"/>
            <a:chOff x="4619989" y="4169885"/>
            <a:chExt cx="332079" cy="280204"/>
          </a:xfrm>
        </p:grpSpPr>
        <p:sp>
          <p:nvSpPr>
            <p:cNvPr id="1401" name="Google Shape;1401;p82"/>
            <p:cNvSpPr/>
            <p:nvPr/>
          </p:nvSpPr>
          <p:spPr>
            <a:xfrm>
              <a:off x="4619989" y="4189348"/>
              <a:ext cx="332079" cy="260741"/>
            </a:xfrm>
            <a:custGeom>
              <a:avLst/>
              <a:gdLst/>
              <a:ahLst/>
              <a:cxnLst/>
              <a:rect l="l" t="t" r="r" b="b"/>
              <a:pathLst>
                <a:path w="14128" h="11093" extrusionOk="0">
                  <a:moveTo>
                    <a:pt x="12293" y="4567"/>
                  </a:moveTo>
                  <a:lnTo>
                    <a:pt x="12293" y="5395"/>
                  </a:lnTo>
                  <a:lnTo>
                    <a:pt x="6830" y="5395"/>
                  </a:lnTo>
                  <a:lnTo>
                    <a:pt x="6830" y="4567"/>
                  </a:lnTo>
                  <a:close/>
                  <a:moveTo>
                    <a:pt x="12293" y="6216"/>
                  </a:moveTo>
                  <a:lnTo>
                    <a:pt x="12293" y="7044"/>
                  </a:lnTo>
                  <a:lnTo>
                    <a:pt x="6830" y="7044"/>
                  </a:lnTo>
                  <a:lnTo>
                    <a:pt x="6830" y="6216"/>
                  </a:lnTo>
                  <a:close/>
                  <a:moveTo>
                    <a:pt x="12293" y="7863"/>
                  </a:moveTo>
                  <a:lnTo>
                    <a:pt x="12293" y="8691"/>
                  </a:lnTo>
                  <a:lnTo>
                    <a:pt x="6830" y="8691"/>
                  </a:lnTo>
                  <a:lnTo>
                    <a:pt x="6830" y="7863"/>
                  </a:lnTo>
                  <a:close/>
                  <a:moveTo>
                    <a:pt x="3742" y="3494"/>
                  </a:moveTo>
                  <a:cubicBezTo>
                    <a:pt x="4669" y="3494"/>
                    <a:pt x="5424" y="4241"/>
                    <a:pt x="5424" y="5159"/>
                  </a:cubicBezTo>
                  <a:cubicBezTo>
                    <a:pt x="5424" y="5640"/>
                    <a:pt x="5216" y="6075"/>
                    <a:pt x="4887" y="6377"/>
                  </a:cubicBezTo>
                  <a:cubicBezTo>
                    <a:pt x="5351" y="6726"/>
                    <a:pt x="5653" y="7282"/>
                    <a:pt x="5653" y="7907"/>
                  </a:cubicBezTo>
                  <a:lnTo>
                    <a:pt x="5653" y="9267"/>
                  </a:lnTo>
                  <a:lnTo>
                    <a:pt x="1832" y="9267"/>
                  </a:lnTo>
                  <a:lnTo>
                    <a:pt x="1832" y="7907"/>
                  </a:lnTo>
                  <a:cubicBezTo>
                    <a:pt x="1832" y="7282"/>
                    <a:pt x="2133" y="6726"/>
                    <a:pt x="2598" y="6377"/>
                  </a:cubicBezTo>
                  <a:cubicBezTo>
                    <a:pt x="2269" y="6075"/>
                    <a:pt x="2062" y="5640"/>
                    <a:pt x="2062" y="5159"/>
                  </a:cubicBezTo>
                  <a:cubicBezTo>
                    <a:pt x="2062" y="4241"/>
                    <a:pt x="2817" y="3494"/>
                    <a:pt x="3742" y="3494"/>
                  </a:cubicBezTo>
                  <a:close/>
                  <a:moveTo>
                    <a:pt x="0" y="0"/>
                  </a:moveTo>
                  <a:lnTo>
                    <a:pt x="0" y="11092"/>
                  </a:lnTo>
                  <a:lnTo>
                    <a:pt x="14128" y="11092"/>
                  </a:lnTo>
                  <a:lnTo>
                    <a:pt x="14128" y="0"/>
                  </a:lnTo>
                  <a:lnTo>
                    <a:pt x="9799" y="0"/>
                  </a:lnTo>
                  <a:lnTo>
                    <a:pt x="9799" y="1656"/>
                  </a:lnTo>
                  <a:lnTo>
                    <a:pt x="4327" y="1656"/>
                  </a:lnTo>
                  <a:lnTo>
                    <a:pt x="432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2"/>
            <p:cNvSpPr/>
            <p:nvPr/>
          </p:nvSpPr>
          <p:spPr>
            <a:xfrm>
              <a:off x="4741139" y="4169885"/>
              <a:ext cx="89742" cy="38924"/>
            </a:xfrm>
            <a:custGeom>
              <a:avLst/>
              <a:gdLst/>
              <a:ahLst/>
              <a:cxnLst/>
              <a:rect l="l" t="t" r="r" b="b"/>
              <a:pathLst>
                <a:path w="3818" h="1656" extrusionOk="0">
                  <a:moveTo>
                    <a:pt x="0" y="0"/>
                  </a:moveTo>
                  <a:lnTo>
                    <a:pt x="0" y="1656"/>
                  </a:lnTo>
                  <a:lnTo>
                    <a:pt x="3817" y="1656"/>
                  </a:lnTo>
                  <a:lnTo>
                    <a:pt x="381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2"/>
            <p:cNvSpPr/>
            <p:nvPr/>
          </p:nvSpPr>
          <p:spPr>
            <a:xfrm>
              <a:off x="4682515" y="4349776"/>
              <a:ext cx="50912" cy="37961"/>
            </a:xfrm>
            <a:custGeom>
              <a:avLst/>
              <a:gdLst/>
              <a:ahLst/>
              <a:cxnLst/>
              <a:rect l="l" t="t" r="r" b="b"/>
              <a:pathLst>
                <a:path w="2166" h="1615" extrusionOk="0">
                  <a:moveTo>
                    <a:pt x="1082" y="0"/>
                  </a:moveTo>
                  <a:cubicBezTo>
                    <a:pt x="486" y="0"/>
                    <a:pt x="0" y="486"/>
                    <a:pt x="0" y="1082"/>
                  </a:cubicBezTo>
                  <a:lnTo>
                    <a:pt x="0" y="1614"/>
                  </a:lnTo>
                  <a:lnTo>
                    <a:pt x="2166" y="1614"/>
                  </a:lnTo>
                  <a:lnTo>
                    <a:pt x="2166" y="1082"/>
                  </a:lnTo>
                  <a:cubicBezTo>
                    <a:pt x="2166" y="486"/>
                    <a:pt x="1680" y="0"/>
                    <a:pt x="108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2"/>
            <p:cNvSpPr/>
            <p:nvPr/>
          </p:nvSpPr>
          <p:spPr>
            <a:xfrm>
              <a:off x="4687898" y="4290941"/>
              <a:ext cx="40123" cy="39394"/>
            </a:xfrm>
            <a:custGeom>
              <a:avLst/>
              <a:gdLst/>
              <a:ahLst/>
              <a:cxnLst/>
              <a:rect l="l" t="t" r="r" b="b"/>
              <a:pathLst>
                <a:path w="1707" h="1676" extrusionOk="0">
                  <a:moveTo>
                    <a:pt x="853" y="0"/>
                  </a:moveTo>
                  <a:cubicBezTo>
                    <a:pt x="385" y="0"/>
                    <a:pt x="1" y="376"/>
                    <a:pt x="1" y="837"/>
                  </a:cubicBezTo>
                  <a:cubicBezTo>
                    <a:pt x="1" y="1300"/>
                    <a:pt x="385" y="1676"/>
                    <a:pt x="853" y="1676"/>
                  </a:cubicBezTo>
                  <a:cubicBezTo>
                    <a:pt x="1323" y="1676"/>
                    <a:pt x="1707" y="1300"/>
                    <a:pt x="1707" y="837"/>
                  </a:cubicBezTo>
                  <a:cubicBezTo>
                    <a:pt x="1707" y="376"/>
                    <a:pt x="1323" y="0"/>
                    <a:pt x="85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82"/>
          <p:cNvSpPr/>
          <p:nvPr/>
        </p:nvSpPr>
        <p:spPr>
          <a:xfrm>
            <a:off x="4141529" y="1235700"/>
            <a:ext cx="312463" cy="312441"/>
          </a:xfrm>
          <a:custGeom>
            <a:avLst/>
            <a:gdLst/>
            <a:ahLst/>
            <a:cxnLst/>
            <a:rect l="l" t="t" r="r" b="b"/>
            <a:pathLst>
              <a:path w="14129" h="14128" extrusionOk="0">
                <a:moveTo>
                  <a:pt x="12053" y="1676"/>
                </a:moveTo>
                <a:lnTo>
                  <a:pt x="12053" y="5230"/>
                </a:lnTo>
                <a:cubicBezTo>
                  <a:pt x="11338" y="5415"/>
                  <a:pt x="10806" y="6064"/>
                  <a:pt x="10806" y="6837"/>
                </a:cubicBezTo>
                <a:cubicBezTo>
                  <a:pt x="10806" y="7610"/>
                  <a:pt x="11338" y="8261"/>
                  <a:pt x="12053" y="8444"/>
                </a:cubicBezTo>
                <a:lnTo>
                  <a:pt x="12053" y="12450"/>
                </a:lnTo>
                <a:lnTo>
                  <a:pt x="9627" y="12450"/>
                </a:lnTo>
                <a:lnTo>
                  <a:pt x="9627" y="11603"/>
                </a:lnTo>
                <a:lnTo>
                  <a:pt x="7429" y="11603"/>
                </a:lnTo>
                <a:lnTo>
                  <a:pt x="7429" y="8707"/>
                </a:lnTo>
                <a:lnTo>
                  <a:pt x="9303" y="6837"/>
                </a:lnTo>
                <a:lnTo>
                  <a:pt x="7429" y="4967"/>
                </a:lnTo>
                <a:lnTo>
                  <a:pt x="7429" y="2526"/>
                </a:lnTo>
                <a:lnTo>
                  <a:pt x="9627" y="2526"/>
                </a:lnTo>
                <a:lnTo>
                  <a:pt x="9627" y="1676"/>
                </a:lnTo>
                <a:close/>
                <a:moveTo>
                  <a:pt x="4405" y="1"/>
                </a:moveTo>
                <a:lnTo>
                  <a:pt x="4405" y="2526"/>
                </a:lnTo>
                <a:lnTo>
                  <a:pt x="6601" y="2526"/>
                </a:lnTo>
                <a:lnTo>
                  <a:pt x="6601" y="4967"/>
                </a:lnTo>
                <a:lnTo>
                  <a:pt x="4729" y="6837"/>
                </a:lnTo>
                <a:lnTo>
                  <a:pt x="6601" y="8707"/>
                </a:lnTo>
                <a:lnTo>
                  <a:pt x="6601" y="11603"/>
                </a:lnTo>
                <a:lnTo>
                  <a:pt x="4405" y="11603"/>
                </a:lnTo>
                <a:lnTo>
                  <a:pt x="4405" y="12450"/>
                </a:lnTo>
                <a:lnTo>
                  <a:pt x="2076" y="12450"/>
                </a:lnTo>
                <a:lnTo>
                  <a:pt x="2076" y="8444"/>
                </a:lnTo>
                <a:cubicBezTo>
                  <a:pt x="2793" y="8261"/>
                  <a:pt x="3323" y="7610"/>
                  <a:pt x="3323" y="6837"/>
                </a:cubicBezTo>
                <a:cubicBezTo>
                  <a:pt x="3323" y="5923"/>
                  <a:pt x="2579" y="5179"/>
                  <a:pt x="1663" y="5179"/>
                </a:cubicBezTo>
                <a:cubicBezTo>
                  <a:pt x="747" y="5179"/>
                  <a:pt x="1" y="5923"/>
                  <a:pt x="1" y="6837"/>
                </a:cubicBezTo>
                <a:cubicBezTo>
                  <a:pt x="1" y="7610"/>
                  <a:pt x="533" y="8261"/>
                  <a:pt x="1248" y="8444"/>
                </a:cubicBezTo>
                <a:lnTo>
                  <a:pt x="1248" y="13278"/>
                </a:lnTo>
                <a:lnTo>
                  <a:pt x="4405" y="13278"/>
                </a:lnTo>
                <a:lnTo>
                  <a:pt x="4405" y="14128"/>
                </a:lnTo>
                <a:lnTo>
                  <a:pt x="9627" y="14128"/>
                </a:lnTo>
                <a:lnTo>
                  <a:pt x="9627" y="13278"/>
                </a:lnTo>
                <a:lnTo>
                  <a:pt x="12881" y="13278"/>
                </a:lnTo>
                <a:lnTo>
                  <a:pt x="12881" y="8444"/>
                </a:lnTo>
                <a:cubicBezTo>
                  <a:pt x="13598" y="8261"/>
                  <a:pt x="14128" y="7610"/>
                  <a:pt x="14128" y="6837"/>
                </a:cubicBezTo>
                <a:cubicBezTo>
                  <a:pt x="14128" y="6064"/>
                  <a:pt x="13598" y="5415"/>
                  <a:pt x="12881" y="5230"/>
                </a:cubicBezTo>
                <a:lnTo>
                  <a:pt x="12881" y="848"/>
                </a:lnTo>
                <a:lnTo>
                  <a:pt x="9627" y="848"/>
                </a:lnTo>
                <a:lnTo>
                  <a:pt x="962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82"/>
          <p:cNvGrpSpPr/>
          <p:nvPr/>
        </p:nvGrpSpPr>
        <p:grpSpPr>
          <a:xfrm>
            <a:off x="4141467" y="1924426"/>
            <a:ext cx="312340" cy="312452"/>
            <a:chOff x="3914267" y="1947565"/>
            <a:chExt cx="331995" cy="332113"/>
          </a:xfrm>
        </p:grpSpPr>
        <p:sp>
          <p:nvSpPr>
            <p:cNvPr id="1407" name="Google Shape;1407;p82"/>
            <p:cNvSpPr/>
            <p:nvPr/>
          </p:nvSpPr>
          <p:spPr>
            <a:xfrm>
              <a:off x="3914267" y="1966088"/>
              <a:ext cx="251551" cy="313463"/>
            </a:xfrm>
            <a:custGeom>
              <a:avLst/>
              <a:gdLst/>
              <a:ahLst/>
              <a:cxnLst/>
              <a:rect l="l" t="t" r="r" b="b"/>
              <a:pathLst>
                <a:path w="10702" h="13336" extrusionOk="0">
                  <a:moveTo>
                    <a:pt x="6331" y="3180"/>
                  </a:moveTo>
                  <a:lnTo>
                    <a:pt x="6916" y="3765"/>
                  </a:lnTo>
                  <a:lnTo>
                    <a:pt x="4993" y="5689"/>
                  </a:lnTo>
                  <a:lnTo>
                    <a:pt x="3788" y="4484"/>
                  </a:lnTo>
                  <a:lnTo>
                    <a:pt x="4373" y="3899"/>
                  </a:lnTo>
                  <a:lnTo>
                    <a:pt x="4993" y="4519"/>
                  </a:lnTo>
                  <a:lnTo>
                    <a:pt x="6331" y="3180"/>
                  </a:lnTo>
                  <a:close/>
                  <a:moveTo>
                    <a:pt x="7984" y="6881"/>
                  </a:moveTo>
                  <a:lnTo>
                    <a:pt x="7984" y="7709"/>
                  </a:lnTo>
                  <a:lnTo>
                    <a:pt x="2720" y="7709"/>
                  </a:lnTo>
                  <a:lnTo>
                    <a:pt x="2720" y="6881"/>
                  </a:lnTo>
                  <a:close/>
                  <a:moveTo>
                    <a:pt x="7428" y="8524"/>
                  </a:moveTo>
                  <a:lnTo>
                    <a:pt x="7428" y="9349"/>
                  </a:lnTo>
                  <a:lnTo>
                    <a:pt x="3274" y="9349"/>
                  </a:lnTo>
                  <a:lnTo>
                    <a:pt x="3274" y="8524"/>
                  </a:lnTo>
                  <a:close/>
                  <a:moveTo>
                    <a:pt x="6181" y="10177"/>
                  </a:moveTo>
                  <a:lnTo>
                    <a:pt x="6181" y="11005"/>
                  </a:lnTo>
                  <a:lnTo>
                    <a:pt x="4521" y="11005"/>
                  </a:lnTo>
                  <a:lnTo>
                    <a:pt x="4521" y="10177"/>
                  </a:lnTo>
                  <a:close/>
                  <a:moveTo>
                    <a:pt x="0" y="1"/>
                  </a:moveTo>
                  <a:lnTo>
                    <a:pt x="0" y="13336"/>
                  </a:lnTo>
                  <a:lnTo>
                    <a:pt x="10702" y="13336"/>
                  </a:lnTo>
                  <a:lnTo>
                    <a:pt x="10702" y="1"/>
                  </a:lnTo>
                  <a:lnTo>
                    <a:pt x="8086" y="1"/>
                  </a:lnTo>
                  <a:lnTo>
                    <a:pt x="8086" y="1696"/>
                  </a:lnTo>
                  <a:lnTo>
                    <a:pt x="2616" y="1696"/>
                  </a:lnTo>
                  <a:lnTo>
                    <a:pt x="261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2"/>
            <p:cNvSpPr/>
            <p:nvPr/>
          </p:nvSpPr>
          <p:spPr>
            <a:xfrm>
              <a:off x="3995198" y="1947565"/>
              <a:ext cx="89695" cy="38948"/>
            </a:xfrm>
            <a:custGeom>
              <a:avLst/>
              <a:gdLst/>
              <a:ahLst/>
              <a:cxnLst/>
              <a:rect l="l" t="t" r="r" b="b"/>
              <a:pathLst>
                <a:path w="3816" h="1657" extrusionOk="0">
                  <a:moveTo>
                    <a:pt x="1" y="1"/>
                  </a:moveTo>
                  <a:lnTo>
                    <a:pt x="1" y="1656"/>
                  </a:lnTo>
                  <a:lnTo>
                    <a:pt x="3815" y="1656"/>
                  </a:lnTo>
                  <a:lnTo>
                    <a:pt x="381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2"/>
            <p:cNvSpPr/>
            <p:nvPr/>
          </p:nvSpPr>
          <p:spPr>
            <a:xfrm>
              <a:off x="4185313" y="1966088"/>
              <a:ext cx="60948" cy="38783"/>
            </a:xfrm>
            <a:custGeom>
              <a:avLst/>
              <a:gdLst/>
              <a:ahLst/>
              <a:cxnLst/>
              <a:rect l="l" t="t" r="r" b="b"/>
              <a:pathLst>
                <a:path w="2593" h="1650" extrusionOk="0">
                  <a:moveTo>
                    <a:pt x="1" y="1"/>
                  </a:moveTo>
                  <a:lnTo>
                    <a:pt x="1" y="1650"/>
                  </a:lnTo>
                  <a:lnTo>
                    <a:pt x="2592" y="1650"/>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2"/>
            <p:cNvSpPr/>
            <p:nvPr/>
          </p:nvSpPr>
          <p:spPr>
            <a:xfrm>
              <a:off x="4185313" y="2024312"/>
              <a:ext cx="60948" cy="176805"/>
            </a:xfrm>
            <a:custGeom>
              <a:avLst/>
              <a:gdLst/>
              <a:ahLst/>
              <a:cxnLst/>
              <a:rect l="l" t="t" r="r" b="b"/>
              <a:pathLst>
                <a:path w="2593" h="7522" extrusionOk="0">
                  <a:moveTo>
                    <a:pt x="1" y="1"/>
                  </a:moveTo>
                  <a:lnTo>
                    <a:pt x="1" y="7521"/>
                  </a:lnTo>
                  <a:lnTo>
                    <a:pt x="2592" y="7521"/>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2"/>
            <p:cNvSpPr/>
            <p:nvPr/>
          </p:nvSpPr>
          <p:spPr>
            <a:xfrm>
              <a:off x="4185313" y="2220540"/>
              <a:ext cx="60948" cy="59139"/>
            </a:xfrm>
            <a:custGeom>
              <a:avLst/>
              <a:gdLst/>
              <a:ahLst/>
              <a:cxnLst/>
              <a:rect l="l" t="t" r="r" b="b"/>
              <a:pathLst>
                <a:path w="2593" h="2516" extrusionOk="0">
                  <a:moveTo>
                    <a:pt x="1" y="1"/>
                  </a:moveTo>
                  <a:lnTo>
                    <a:pt x="1" y="771"/>
                  </a:lnTo>
                  <a:lnTo>
                    <a:pt x="1296" y="2515"/>
                  </a:lnTo>
                  <a:lnTo>
                    <a:pt x="2592" y="771"/>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82"/>
          <p:cNvGrpSpPr/>
          <p:nvPr/>
        </p:nvGrpSpPr>
        <p:grpSpPr>
          <a:xfrm>
            <a:off x="4153608" y="2613222"/>
            <a:ext cx="288029" cy="312420"/>
            <a:chOff x="3927172" y="2679704"/>
            <a:chExt cx="306153" cy="332079"/>
          </a:xfrm>
        </p:grpSpPr>
        <p:sp>
          <p:nvSpPr>
            <p:cNvPr id="1413" name="Google Shape;1413;p82"/>
            <p:cNvSpPr/>
            <p:nvPr/>
          </p:nvSpPr>
          <p:spPr>
            <a:xfrm>
              <a:off x="3944307" y="2679704"/>
              <a:ext cx="289017" cy="332079"/>
            </a:xfrm>
            <a:custGeom>
              <a:avLst/>
              <a:gdLst/>
              <a:ahLst/>
              <a:cxnLst/>
              <a:rect l="l" t="t" r="r" b="b"/>
              <a:pathLst>
                <a:path w="12296" h="14128" extrusionOk="0">
                  <a:moveTo>
                    <a:pt x="10432" y="3223"/>
                  </a:moveTo>
                  <a:lnTo>
                    <a:pt x="10432" y="4049"/>
                  </a:lnTo>
                  <a:lnTo>
                    <a:pt x="7748" y="4049"/>
                  </a:lnTo>
                  <a:lnTo>
                    <a:pt x="7748" y="3223"/>
                  </a:lnTo>
                  <a:close/>
                  <a:moveTo>
                    <a:pt x="5894" y="2280"/>
                  </a:moveTo>
                  <a:lnTo>
                    <a:pt x="6481" y="2865"/>
                  </a:lnTo>
                  <a:lnTo>
                    <a:pt x="4556" y="4786"/>
                  </a:lnTo>
                  <a:lnTo>
                    <a:pt x="3351" y="3583"/>
                  </a:lnTo>
                  <a:lnTo>
                    <a:pt x="3936" y="2998"/>
                  </a:lnTo>
                  <a:lnTo>
                    <a:pt x="4556" y="3616"/>
                  </a:lnTo>
                  <a:lnTo>
                    <a:pt x="5894" y="2280"/>
                  </a:lnTo>
                  <a:close/>
                  <a:moveTo>
                    <a:pt x="10432" y="6653"/>
                  </a:moveTo>
                  <a:lnTo>
                    <a:pt x="10432" y="7479"/>
                  </a:lnTo>
                  <a:lnTo>
                    <a:pt x="7748" y="7479"/>
                  </a:lnTo>
                  <a:lnTo>
                    <a:pt x="7748" y="6653"/>
                  </a:lnTo>
                  <a:close/>
                  <a:moveTo>
                    <a:pt x="5894" y="5761"/>
                  </a:moveTo>
                  <a:lnTo>
                    <a:pt x="6481" y="6344"/>
                  </a:lnTo>
                  <a:lnTo>
                    <a:pt x="4556" y="8265"/>
                  </a:lnTo>
                  <a:lnTo>
                    <a:pt x="3351" y="7064"/>
                  </a:lnTo>
                  <a:lnTo>
                    <a:pt x="3936" y="6479"/>
                  </a:lnTo>
                  <a:lnTo>
                    <a:pt x="4556" y="7097"/>
                  </a:lnTo>
                  <a:lnTo>
                    <a:pt x="5894" y="5761"/>
                  </a:lnTo>
                  <a:close/>
                  <a:moveTo>
                    <a:pt x="10432" y="10353"/>
                  </a:moveTo>
                  <a:lnTo>
                    <a:pt x="10432" y="11181"/>
                  </a:lnTo>
                  <a:lnTo>
                    <a:pt x="7748" y="11181"/>
                  </a:lnTo>
                  <a:lnTo>
                    <a:pt x="7748" y="10353"/>
                  </a:lnTo>
                  <a:close/>
                  <a:moveTo>
                    <a:pt x="5894" y="9243"/>
                  </a:moveTo>
                  <a:lnTo>
                    <a:pt x="6481" y="9825"/>
                  </a:lnTo>
                  <a:lnTo>
                    <a:pt x="4556" y="11746"/>
                  </a:lnTo>
                  <a:lnTo>
                    <a:pt x="3351" y="10543"/>
                  </a:lnTo>
                  <a:lnTo>
                    <a:pt x="3936" y="9960"/>
                  </a:lnTo>
                  <a:lnTo>
                    <a:pt x="4556" y="10578"/>
                  </a:lnTo>
                  <a:lnTo>
                    <a:pt x="5894" y="9243"/>
                  </a:lnTo>
                  <a:close/>
                  <a:moveTo>
                    <a:pt x="0" y="0"/>
                  </a:moveTo>
                  <a:lnTo>
                    <a:pt x="0" y="1868"/>
                  </a:lnTo>
                  <a:lnTo>
                    <a:pt x="1556" y="1868"/>
                  </a:lnTo>
                  <a:lnTo>
                    <a:pt x="1556" y="2695"/>
                  </a:lnTo>
                  <a:lnTo>
                    <a:pt x="0" y="2695"/>
                  </a:lnTo>
                  <a:lnTo>
                    <a:pt x="0" y="4260"/>
                  </a:lnTo>
                  <a:lnTo>
                    <a:pt x="1556" y="4260"/>
                  </a:lnTo>
                  <a:lnTo>
                    <a:pt x="1556" y="5086"/>
                  </a:lnTo>
                  <a:lnTo>
                    <a:pt x="0" y="5086"/>
                  </a:lnTo>
                  <a:lnTo>
                    <a:pt x="0" y="6651"/>
                  </a:lnTo>
                  <a:lnTo>
                    <a:pt x="1556" y="6651"/>
                  </a:lnTo>
                  <a:lnTo>
                    <a:pt x="1556" y="7477"/>
                  </a:lnTo>
                  <a:lnTo>
                    <a:pt x="0" y="7477"/>
                  </a:lnTo>
                  <a:lnTo>
                    <a:pt x="0" y="9042"/>
                  </a:lnTo>
                  <a:lnTo>
                    <a:pt x="1556" y="9042"/>
                  </a:lnTo>
                  <a:lnTo>
                    <a:pt x="1556" y="9867"/>
                  </a:lnTo>
                  <a:lnTo>
                    <a:pt x="0" y="9867"/>
                  </a:lnTo>
                  <a:lnTo>
                    <a:pt x="0" y="11432"/>
                  </a:lnTo>
                  <a:lnTo>
                    <a:pt x="1556" y="11432"/>
                  </a:lnTo>
                  <a:lnTo>
                    <a:pt x="1556" y="12258"/>
                  </a:lnTo>
                  <a:lnTo>
                    <a:pt x="0" y="12258"/>
                  </a:lnTo>
                  <a:lnTo>
                    <a:pt x="0" y="14127"/>
                  </a:lnTo>
                  <a:lnTo>
                    <a:pt x="12295" y="14127"/>
                  </a:lnTo>
                  <a:lnTo>
                    <a:pt x="1229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2"/>
            <p:cNvSpPr/>
            <p:nvPr/>
          </p:nvSpPr>
          <p:spPr>
            <a:xfrm>
              <a:off x="3927172" y="2892221"/>
              <a:ext cx="17159" cy="19439"/>
            </a:xfrm>
            <a:custGeom>
              <a:avLst/>
              <a:gdLst/>
              <a:ahLst/>
              <a:cxnLst/>
              <a:rect l="l" t="t" r="r" b="b"/>
              <a:pathLst>
                <a:path w="730" h="827" extrusionOk="0">
                  <a:moveTo>
                    <a:pt x="1" y="1"/>
                  </a:moveTo>
                  <a:lnTo>
                    <a:pt x="1" y="826"/>
                  </a:lnTo>
                  <a:lnTo>
                    <a:pt x="729" y="826"/>
                  </a:lnTo>
                  <a:lnTo>
                    <a:pt x="72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2"/>
            <p:cNvSpPr/>
            <p:nvPr/>
          </p:nvSpPr>
          <p:spPr>
            <a:xfrm>
              <a:off x="3927172" y="2948424"/>
              <a:ext cx="17159" cy="19415"/>
            </a:xfrm>
            <a:custGeom>
              <a:avLst/>
              <a:gdLst/>
              <a:ahLst/>
              <a:cxnLst/>
              <a:rect l="l" t="t" r="r" b="b"/>
              <a:pathLst>
                <a:path w="730" h="826"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2"/>
            <p:cNvSpPr/>
            <p:nvPr/>
          </p:nvSpPr>
          <p:spPr>
            <a:xfrm>
              <a:off x="3927172" y="2779839"/>
              <a:ext cx="17159" cy="19439"/>
            </a:xfrm>
            <a:custGeom>
              <a:avLst/>
              <a:gdLst/>
              <a:ahLst/>
              <a:cxnLst/>
              <a:rect l="l" t="t" r="r" b="b"/>
              <a:pathLst>
                <a:path w="730" h="827"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2"/>
            <p:cNvSpPr/>
            <p:nvPr/>
          </p:nvSpPr>
          <p:spPr>
            <a:xfrm>
              <a:off x="3927172" y="2836042"/>
              <a:ext cx="17159" cy="19415"/>
            </a:xfrm>
            <a:custGeom>
              <a:avLst/>
              <a:gdLst/>
              <a:ahLst/>
              <a:cxnLst/>
              <a:rect l="l" t="t" r="r" b="b"/>
              <a:pathLst>
                <a:path w="730" h="826"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2"/>
            <p:cNvSpPr/>
            <p:nvPr/>
          </p:nvSpPr>
          <p:spPr>
            <a:xfrm>
              <a:off x="3927172" y="2723590"/>
              <a:ext cx="17159" cy="19486"/>
            </a:xfrm>
            <a:custGeom>
              <a:avLst/>
              <a:gdLst/>
              <a:ahLst/>
              <a:cxnLst/>
              <a:rect l="l" t="t" r="r" b="b"/>
              <a:pathLst>
                <a:path w="730" h="829" extrusionOk="0">
                  <a:moveTo>
                    <a:pt x="1" y="1"/>
                  </a:moveTo>
                  <a:lnTo>
                    <a:pt x="1" y="828"/>
                  </a:lnTo>
                  <a:lnTo>
                    <a:pt x="729" y="828"/>
                  </a:lnTo>
                  <a:lnTo>
                    <a:pt x="72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82"/>
          <p:cNvGrpSpPr/>
          <p:nvPr/>
        </p:nvGrpSpPr>
        <p:grpSpPr>
          <a:xfrm>
            <a:off x="4165041" y="3301997"/>
            <a:ext cx="265235" cy="312428"/>
            <a:chOff x="3939324" y="3411820"/>
            <a:chExt cx="281925" cy="332088"/>
          </a:xfrm>
        </p:grpSpPr>
        <p:sp>
          <p:nvSpPr>
            <p:cNvPr id="1420" name="Google Shape;1420;p82"/>
            <p:cNvSpPr/>
            <p:nvPr/>
          </p:nvSpPr>
          <p:spPr>
            <a:xfrm>
              <a:off x="3969106" y="3431282"/>
              <a:ext cx="125799" cy="106995"/>
            </a:xfrm>
            <a:custGeom>
              <a:avLst/>
              <a:gdLst/>
              <a:ahLst/>
              <a:cxnLst/>
              <a:rect l="l" t="t" r="r" b="b"/>
              <a:pathLst>
                <a:path w="5352" h="4552" extrusionOk="0">
                  <a:moveTo>
                    <a:pt x="0" y="0"/>
                  </a:moveTo>
                  <a:lnTo>
                    <a:pt x="0" y="4552"/>
                  </a:lnTo>
                  <a:lnTo>
                    <a:pt x="828" y="4552"/>
                  </a:lnTo>
                  <a:lnTo>
                    <a:pt x="828" y="828"/>
                  </a:lnTo>
                  <a:lnTo>
                    <a:pt x="5351" y="828"/>
                  </a:lnTo>
                  <a:lnTo>
                    <a:pt x="535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2"/>
            <p:cNvSpPr/>
            <p:nvPr/>
          </p:nvSpPr>
          <p:spPr>
            <a:xfrm>
              <a:off x="4072931" y="3616721"/>
              <a:ext cx="126457" cy="107676"/>
            </a:xfrm>
            <a:custGeom>
              <a:avLst/>
              <a:gdLst/>
              <a:ahLst/>
              <a:cxnLst/>
              <a:rect l="l" t="t" r="r" b="b"/>
              <a:pathLst>
                <a:path w="5380" h="4581" extrusionOk="0">
                  <a:moveTo>
                    <a:pt x="4552" y="0"/>
                  </a:moveTo>
                  <a:lnTo>
                    <a:pt x="4552" y="3753"/>
                  </a:lnTo>
                  <a:lnTo>
                    <a:pt x="0" y="3753"/>
                  </a:lnTo>
                  <a:lnTo>
                    <a:pt x="0" y="4581"/>
                  </a:lnTo>
                  <a:lnTo>
                    <a:pt x="5380" y="4581"/>
                  </a:lnTo>
                  <a:lnTo>
                    <a:pt x="538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2"/>
            <p:cNvSpPr/>
            <p:nvPr/>
          </p:nvSpPr>
          <p:spPr>
            <a:xfrm>
              <a:off x="3947716" y="3560683"/>
              <a:ext cx="89272" cy="88426"/>
            </a:xfrm>
            <a:custGeom>
              <a:avLst/>
              <a:gdLst/>
              <a:ahLst/>
              <a:cxnLst/>
              <a:rect l="l" t="t" r="r" b="b"/>
              <a:pathLst>
                <a:path w="3798" h="3762" extrusionOk="0">
                  <a:moveTo>
                    <a:pt x="1899" y="0"/>
                  </a:moveTo>
                  <a:cubicBezTo>
                    <a:pt x="851" y="0"/>
                    <a:pt x="1" y="844"/>
                    <a:pt x="1" y="1881"/>
                  </a:cubicBezTo>
                  <a:cubicBezTo>
                    <a:pt x="1" y="2919"/>
                    <a:pt x="851" y="3762"/>
                    <a:pt x="1899" y="3762"/>
                  </a:cubicBezTo>
                  <a:cubicBezTo>
                    <a:pt x="2948" y="3762"/>
                    <a:pt x="3798" y="2919"/>
                    <a:pt x="3798" y="1881"/>
                  </a:cubicBezTo>
                  <a:cubicBezTo>
                    <a:pt x="3798" y="844"/>
                    <a:pt x="2948" y="0"/>
                    <a:pt x="1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2"/>
            <p:cNvSpPr/>
            <p:nvPr/>
          </p:nvSpPr>
          <p:spPr>
            <a:xfrm>
              <a:off x="3939324" y="3652426"/>
              <a:ext cx="106078" cy="91481"/>
            </a:xfrm>
            <a:custGeom>
              <a:avLst/>
              <a:gdLst/>
              <a:ahLst/>
              <a:cxnLst/>
              <a:rect l="l" t="t" r="r" b="b"/>
              <a:pathLst>
                <a:path w="4513" h="3892" extrusionOk="0">
                  <a:moveTo>
                    <a:pt x="2669" y="1598"/>
                  </a:moveTo>
                  <a:lnTo>
                    <a:pt x="2669" y="2426"/>
                  </a:lnTo>
                  <a:lnTo>
                    <a:pt x="1841" y="2426"/>
                  </a:lnTo>
                  <a:lnTo>
                    <a:pt x="1841" y="1598"/>
                  </a:lnTo>
                  <a:close/>
                  <a:moveTo>
                    <a:pt x="444" y="0"/>
                  </a:moveTo>
                  <a:cubicBezTo>
                    <a:pt x="166" y="375"/>
                    <a:pt x="0" y="839"/>
                    <a:pt x="0" y="1342"/>
                  </a:cubicBezTo>
                  <a:lnTo>
                    <a:pt x="0" y="3892"/>
                  </a:lnTo>
                  <a:lnTo>
                    <a:pt x="4512" y="3892"/>
                  </a:lnTo>
                  <a:lnTo>
                    <a:pt x="4512" y="1342"/>
                  </a:lnTo>
                  <a:cubicBezTo>
                    <a:pt x="4512" y="839"/>
                    <a:pt x="4347" y="375"/>
                    <a:pt x="4069" y="0"/>
                  </a:cubicBezTo>
                  <a:cubicBezTo>
                    <a:pt x="3585" y="426"/>
                    <a:pt x="2952" y="687"/>
                    <a:pt x="2256" y="687"/>
                  </a:cubicBezTo>
                  <a:cubicBezTo>
                    <a:pt x="1561" y="687"/>
                    <a:pt x="925" y="426"/>
                    <a:pt x="44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2"/>
            <p:cNvSpPr/>
            <p:nvPr/>
          </p:nvSpPr>
          <p:spPr>
            <a:xfrm>
              <a:off x="4123563" y="3411820"/>
              <a:ext cx="89272" cy="88426"/>
            </a:xfrm>
            <a:custGeom>
              <a:avLst/>
              <a:gdLst/>
              <a:ahLst/>
              <a:cxnLst/>
              <a:rect l="l" t="t" r="r" b="b"/>
              <a:pathLst>
                <a:path w="3798" h="3762" extrusionOk="0">
                  <a:moveTo>
                    <a:pt x="1899" y="0"/>
                  </a:moveTo>
                  <a:cubicBezTo>
                    <a:pt x="851" y="0"/>
                    <a:pt x="1" y="841"/>
                    <a:pt x="1" y="1881"/>
                  </a:cubicBezTo>
                  <a:cubicBezTo>
                    <a:pt x="1" y="2919"/>
                    <a:pt x="851" y="3762"/>
                    <a:pt x="1899" y="3762"/>
                  </a:cubicBezTo>
                  <a:cubicBezTo>
                    <a:pt x="2948" y="3762"/>
                    <a:pt x="3797" y="2919"/>
                    <a:pt x="3797" y="1881"/>
                  </a:cubicBezTo>
                  <a:cubicBezTo>
                    <a:pt x="3797" y="841"/>
                    <a:pt x="2948" y="0"/>
                    <a:pt x="1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2"/>
            <p:cNvSpPr/>
            <p:nvPr/>
          </p:nvSpPr>
          <p:spPr>
            <a:xfrm>
              <a:off x="4115171" y="3503493"/>
              <a:ext cx="106078" cy="91552"/>
            </a:xfrm>
            <a:custGeom>
              <a:avLst/>
              <a:gdLst/>
              <a:ahLst/>
              <a:cxnLst/>
              <a:rect l="l" t="t" r="r" b="b"/>
              <a:pathLst>
                <a:path w="4513" h="3895" extrusionOk="0">
                  <a:moveTo>
                    <a:pt x="2669" y="1601"/>
                  </a:moveTo>
                  <a:lnTo>
                    <a:pt x="2669" y="2429"/>
                  </a:lnTo>
                  <a:lnTo>
                    <a:pt x="1841" y="2429"/>
                  </a:lnTo>
                  <a:lnTo>
                    <a:pt x="1841" y="1601"/>
                  </a:lnTo>
                  <a:close/>
                  <a:moveTo>
                    <a:pt x="444" y="1"/>
                  </a:moveTo>
                  <a:cubicBezTo>
                    <a:pt x="164" y="378"/>
                    <a:pt x="0" y="842"/>
                    <a:pt x="0" y="1345"/>
                  </a:cubicBezTo>
                  <a:lnTo>
                    <a:pt x="0" y="3895"/>
                  </a:lnTo>
                  <a:lnTo>
                    <a:pt x="4512" y="3895"/>
                  </a:lnTo>
                  <a:lnTo>
                    <a:pt x="4512" y="1345"/>
                  </a:lnTo>
                  <a:cubicBezTo>
                    <a:pt x="4512" y="842"/>
                    <a:pt x="4347" y="376"/>
                    <a:pt x="4068" y="1"/>
                  </a:cubicBezTo>
                  <a:cubicBezTo>
                    <a:pt x="3585" y="429"/>
                    <a:pt x="2949" y="690"/>
                    <a:pt x="2256" y="690"/>
                  </a:cubicBezTo>
                  <a:cubicBezTo>
                    <a:pt x="1561" y="690"/>
                    <a:pt x="925" y="429"/>
                    <a:pt x="4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82"/>
          <p:cNvGrpSpPr/>
          <p:nvPr/>
        </p:nvGrpSpPr>
        <p:grpSpPr>
          <a:xfrm>
            <a:off x="4172560" y="3990771"/>
            <a:ext cx="250192" cy="312442"/>
            <a:chOff x="3947316" y="4143935"/>
            <a:chExt cx="265936" cy="332102"/>
          </a:xfrm>
        </p:grpSpPr>
        <p:sp>
          <p:nvSpPr>
            <p:cNvPr id="1427" name="Google Shape;1427;p82"/>
            <p:cNvSpPr/>
            <p:nvPr/>
          </p:nvSpPr>
          <p:spPr>
            <a:xfrm>
              <a:off x="4005846" y="4359273"/>
              <a:ext cx="35187" cy="19486"/>
            </a:xfrm>
            <a:custGeom>
              <a:avLst/>
              <a:gdLst/>
              <a:ahLst/>
              <a:cxnLst/>
              <a:rect l="l" t="t" r="r" b="b"/>
              <a:pathLst>
                <a:path w="1497" h="829" extrusionOk="0">
                  <a:moveTo>
                    <a:pt x="0" y="0"/>
                  </a:moveTo>
                  <a:lnTo>
                    <a:pt x="0" y="828"/>
                  </a:lnTo>
                  <a:lnTo>
                    <a:pt x="1497" y="828"/>
                  </a:lnTo>
                  <a:lnTo>
                    <a:pt x="14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2"/>
            <p:cNvSpPr/>
            <p:nvPr/>
          </p:nvSpPr>
          <p:spPr>
            <a:xfrm>
              <a:off x="4119520" y="4320347"/>
              <a:ext cx="35140" cy="58410"/>
            </a:xfrm>
            <a:custGeom>
              <a:avLst/>
              <a:gdLst/>
              <a:ahLst/>
              <a:cxnLst/>
              <a:rect l="l" t="t" r="r" b="b"/>
              <a:pathLst>
                <a:path w="1495" h="2485" extrusionOk="0">
                  <a:moveTo>
                    <a:pt x="1" y="1"/>
                  </a:moveTo>
                  <a:lnTo>
                    <a:pt x="1" y="2484"/>
                  </a:lnTo>
                  <a:lnTo>
                    <a:pt x="1495" y="2484"/>
                  </a:lnTo>
                  <a:lnTo>
                    <a:pt x="149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2"/>
            <p:cNvSpPr/>
            <p:nvPr/>
          </p:nvSpPr>
          <p:spPr>
            <a:xfrm>
              <a:off x="4060473" y="4398175"/>
              <a:ext cx="94185" cy="19486"/>
            </a:xfrm>
            <a:custGeom>
              <a:avLst/>
              <a:gdLst/>
              <a:ahLst/>
              <a:cxnLst/>
              <a:rect l="l" t="t" r="r" b="b"/>
              <a:pathLst>
                <a:path w="4007" h="829" extrusionOk="0">
                  <a:moveTo>
                    <a:pt x="1" y="1"/>
                  </a:moveTo>
                  <a:lnTo>
                    <a:pt x="1" y="829"/>
                  </a:lnTo>
                  <a:lnTo>
                    <a:pt x="4007" y="829"/>
                  </a:lnTo>
                  <a:lnTo>
                    <a:pt x="400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2"/>
            <p:cNvSpPr/>
            <p:nvPr/>
          </p:nvSpPr>
          <p:spPr>
            <a:xfrm>
              <a:off x="4005846" y="4398175"/>
              <a:ext cx="35187" cy="19486"/>
            </a:xfrm>
            <a:custGeom>
              <a:avLst/>
              <a:gdLst/>
              <a:ahLst/>
              <a:cxnLst/>
              <a:rect l="l" t="t" r="r" b="b"/>
              <a:pathLst>
                <a:path w="1497" h="829" extrusionOk="0">
                  <a:moveTo>
                    <a:pt x="0" y="1"/>
                  </a:moveTo>
                  <a:lnTo>
                    <a:pt x="0" y="829"/>
                  </a:lnTo>
                  <a:lnTo>
                    <a:pt x="1497" y="829"/>
                  </a:lnTo>
                  <a:lnTo>
                    <a:pt x="149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2"/>
            <p:cNvSpPr/>
            <p:nvPr/>
          </p:nvSpPr>
          <p:spPr>
            <a:xfrm>
              <a:off x="4005846" y="4320347"/>
              <a:ext cx="35187" cy="19486"/>
            </a:xfrm>
            <a:custGeom>
              <a:avLst/>
              <a:gdLst/>
              <a:ahLst/>
              <a:cxnLst/>
              <a:rect l="l" t="t" r="r" b="b"/>
              <a:pathLst>
                <a:path w="1497" h="829" extrusionOk="0">
                  <a:moveTo>
                    <a:pt x="0" y="1"/>
                  </a:moveTo>
                  <a:lnTo>
                    <a:pt x="0" y="829"/>
                  </a:lnTo>
                  <a:lnTo>
                    <a:pt x="1497" y="829"/>
                  </a:lnTo>
                  <a:lnTo>
                    <a:pt x="149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2"/>
            <p:cNvSpPr/>
            <p:nvPr/>
          </p:nvSpPr>
          <p:spPr>
            <a:xfrm>
              <a:off x="4060473" y="4320347"/>
              <a:ext cx="39606" cy="19486"/>
            </a:xfrm>
            <a:custGeom>
              <a:avLst/>
              <a:gdLst/>
              <a:ahLst/>
              <a:cxnLst/>
              <a:rect l="l" t="t" r="r" b="b"/>
              <a:pathLst>
                <a:path w="1685" h="829" extrusionOk="0">
                  <a:moveTo>
                    <a:pt x="1" y="1"/>
                  </a:moveTo>
                  <a:lnTo>
                    <a:pt x="1" y="829"/>
                  </a:lnTo>
                  <a:lnTo>
                    <a:pt x="1685" y="829"/>
                  </a:lnTo>
                  <a:lnTo>
                    <a:pt x="168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2"/>
            <p:cNvSpPr/>
            <p:nvPr/>
          </p:nvSpPr>
          <p:spPr>
            <a:xfrm>
              <a:off x="3947316" y="4143935"/>
              <a:ext cx="265936" cy="332102"/>
            </a:xfrm>
            <a:custGeom>
              <a:avLst/>
              <a:gdLst/>
              <a:ahLst/>
              <a:cxnLst/>
              <a:rect l="l" t="t" r="r" b="b"/>
              <a:pathLst>
                <a:path w="11314" h="14129" extrusionOk="0">
                  <a:moveTo>
                    <a:pt x="9649" y="1656"/>
                  </a:moveTo>
                  <a:lnTo>
                    <a:pt x="9649" y="5740"/>
                  </a:lnTo>
                  <a:lnTo>
                    <a:pt x="1662" y="5740"/>
                  </a:lnTo>
                  <a:lnTo>
                    <a:pt x="1662" y="1656"/>
                  </a:lnTo>
                  <a:close/>
                  <a:moveTo>
                    <a:pt x="9649" y="6678"/>
                  </a:moveTo>
                  <a:lnTo>
                    <a:pt x="9649" y="12472"/>
                  </a:lnTo>
                  <a:lnTo>
                    <a:pt x="1662" y="12472"/>
                  </a:lnTo>
                  <a:lnTo>
                    <a:pt x="1662" y="6678"/>
                  </a:lnTo>
                  <a:close/>
                  <a:moveTo>
                    <a:pt x="0" y="1"/>
                  </a:moveTo>
                  <a:lnTo>
                    <a:pt x="0" y="14128"/>
                  </a:lnTo>
                  <a:lnTo>
                    <a:pt x="11313" y="14128"/>
                  </a:lnTo>
                  <a:lnTo>
                    <a:pt x="113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2"/>
            <p:cNvSpPr/>
            <p:nvPr/>
          </p:nvSpPr>
          <p:spPr>
            <a:xfrm>
              <a:off x="4005846" y="4202324"/>
              <a:ext cx="148810" cy="57094"/>
            </a:xfrm>
            <a:custGeom>
              <a:avLst/>
              <a:gdLst/>
              <a:ahLst/>
              <a:cxnLst/>
              <a:rect l="l" t="t" r="r" b="b"/>
              <a:pathLst>
                <a:path w="6331" h="2429" extrusionOk="0">
                  <a:moveTo>
                    <a:pt x="1925" y="773"/>
                  </a:moveTo>
                  <a:lnTo>
                    <a:pt x="1925" y="1600"/>
                  </a:lnTo>
                  <a:lnTo>
                    <a:pt x="1097" y="1600"/>
                  </a:lnTo>
                  <a:lnTo>
                    <a:pt x="1097" y="773"/>
                  </a:lnTo>
                  <a:close/>
                  <a:moveTo>
                    <a:pt x="3581" y="773"/>
                  </a:moveTo>
                  <a:lnTo>
                    <a:pt x="3581" y="1600"/>
                  </a:lnTo>
                  <a:lnTo>
                    <a:pt x="2753" y="1600"/>
                  </a:lnTo>
                  <a:lnTo>
                    <a:pt x="2753" y="773"/>
                  </a:lnTo>
                  <a:close/>
                  <a:moveTo>
                    <a:pt x="5236" y="773"/>
                  </a:moveTo>
                  <a:lnTo>
                    <a:pt x="5236" y="1600"/>
                  </a:lnTo>
                  <a:lnTo>
                    <a:pt x="4408" y="1600"/>
                  </a:lnTo>
                  <a:lnTo>
                    <a:pt x="4408" y="773"/>
                  </a:lnTo>
                  <a:close/>
                  <a:moveTo>
                    <a:pt x="0" y="0"/>
                  </a:moveTo>
                  <a:lnTo>
                    <a:pt x="0" y="2428"/>
                  </a:lnTo>
                  <a:lnTo>
                    <a:pt x="6331" y="2428"/>
                  </a:lnTo>
                  <a:lnTo>
                    <a:pt x="633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2"/>
            <p:cNvSpPr/>
            <p:nvPr/>
          </p:nvSpPr>
          <p:spPr>
            <a:xfrm>
              <a:off x="4060473" y="4359273"/>
              <a:ext cx="39606" cy="19486"/>
            </a:xfrm>
            <a:custGeom>
              <a:avLst/>
              <a:gdLst/>
              <a:ahLst/>
              <a:cxnLst/>
              <a:rect l="l" t="t" r="r" b="b"/>
              <a:pathLst>
                <a:path w="1685" h="829" extrusionOk="0">
                  <a:moveTo>
                    <a:pt x="1" y="0"/>
                  </a:moveTo>
                  <a:lnTo>
                    <a:pt x="1" y="828"/>
                  </a:lnTo>
                  <a:lnTo>
                    <a:pt x="1685" y="828"/>
                  </a:lnTo>
                  <a:lnTo>
                    <a:pt x="168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82"/>
          <p:cNvGrpSpPr/>
          <p:nvPr/>
        </p:nvGrpSpPr>
        <p:grpSpPr>
          <a:xfrm>
            <a:off x="3481047" y="1235652"/>
            <a:ext cx="269101" cy="312422"/>
            <a:chOff x="3138835" y="1215450"/>
            <a:chExt cx="286034" cy="332082"/>
          </a:xfrm>
        </p:grpSpPr>
        <p:sp>
          <p:nvSpPr>
            <p:cNvPr id="1437" name="Google Shape;1437;p82"/>
            <p:cNvSpPr/>
            <p:nvPr/>
          </p:nvSpPr>
          <p:spPr>
            <a:xfrm>
              <a:off x="3195930" y="1291985"/>
              <a:ext cx="228939" cy="255546"/>
            </a:xfrm>
            <a:custGeom>
              <a:avLst/>
              <a:gdLst/>
              <a:ahLst/>
              <a:cxnLst/>
              <a:rect l="l" t="t" r="r" b="b"/>
              <a:pathLst>
                <a:path w="9740" h="10872" extrusionOk="0">
                  <a:moveTo>
                    <a:pt x="8911" y="1"/>
                  </a:moveTo>
                  <a:lnTo>
                    <a:pt x="8911" y="10055"/>
                  </a:lnTo>
                  <a:lnTo>
                    <a:pt x="0" y="10055"/>
                  </a:lnTo>
                  <a:lnTo>
                    <a:pt x="0" y="10872"/>
                  </a:lnTo>
                  <a:lnTo>
                    <a:pt x="9739" y="10872"/>
                  </a:lnTo>
                  <a:lnTo>
                    <a:pt x="973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2"/>
            <p:cNvSpPr/>
            <p:nvPr/>
          </p:nvSpPr>
          <p:spPr>
            <a:xfrm>
              <a:off x="3323191" y="1215450"/>
              <a:ext cx="62758" cy="62805"/>
            </a:xfrm>
            <a:custGeom>
              <a:avLst/>
              <a:gdLst/>
              <a:ahLst/>
              <a:cxnLst/>
              <a:rect l="l" t="t" r="r" b="b"/>
              <a:pathLst>
                <a:path w="2670" h="2672" extrusionOk="0">
                  <a:moveTo>
                    <a:pt x="1" y="1"/>
                  </a:moveTo>
                  <a:lnTo>
                    <a:pt x="1" y="2672"/>
                  </a:lnTo>
                  <a:lnTo>
                    <a:pt x="2670" y="2672"/>
                  </a:lnTo>
                  <a:lnTo>
                    <a:pt x="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2"/>
            <p:cNvSpPr/>
            <p:nvPr/>
          </p:nvSpPr>
          <p:spPr>
            <a:xfrm>
              <a:off x="3138835" y="1215450"/>
              <a:ext cx="247108" cy="293436"/>
            </a:xfrm>
            <a:custGeom>
              <a:avLst/>
              <a:gdLst/>
              <a:ahLst/>
              <a:cxnLst/>
              <a:rect l="l" t="t" r="r" b="b"/>
              <a:pathLst>
                <a:path w="10513" h="12484" extrusionOk="0">
                  <a:moveTo>
                    <a:pt x="5530" y="2069"/>
                  </a:moveTo>
                  <a:lnTo>
                    <a:pt x="5530" y="2897"/>
                  </a:lnTo>
                  <a:lnTo>
                    <a:pt x="1974" y="2897"/>
                  </a:lnTo>
                  <a:lnTo>
                    <a:pt x="1974" y="2069"/>
                  </a:lnTo>
                  <a:close/>
                  <a:moveTo>
                    <a:pt x="4040" y="3724"/>
                  </a:moveTo>
                  <a:lnTo>
                    <a:pt x="4040" y="4552"/>
                  </a:lnTo>
                  <a:lnTo>
                    <a:pt x="1974" y="4552"/>
                  </a:lnTo>
                  <a:lnTo>
                    <a:pt x="1974" y="3724"/>
                  </a:lnTo>
                  <a:close/>
                  <a:moveTo>
                    <a:pt x="2802" y="7574"/>
                  </a:moveTo>
                  <a:lnTo>
                    <a:pt x="2802" y="10455"/>
                  </a:lnTo>
                  <a:lnTo>
                    <a:pt x="1974" y="10455"/>
                  </a:lnTo>
                  <a:lnTo>
                    <a:pt x="1974" y="7574"/>
                  </a:lnTo>
                  <a:close/>
                  <a:moveTo>
                    <a:pt x="4734" y="6470"/>
                  </a:moveTo>
                  <a:lnTo>
                    <a:pt x="4734" y="10455"/>
                  </a:lnTo>
                  <a:lnTo>
                    <a:pt x="3906" y="10455"/>
                  </a:lnTo>
                  <a:lnTo>
                    <a:pt x="3906" y="6470"/>
                  </a:lnTo>
                  <a:close/>
                  <a:moveTo>
                    <a:pt x="6665" y="4815"/>
                  </a:moveTo>
                  <a:lnTo>
                    <a:pt x="6665" y="10455"/>
                  </a:lnTo>
                  <a:lnTo>
                    <a:pt x="5837" y="10455"/>
                  </a:lnTo>
                  <a:lnTo>
                    <a:pt x="5837" y="4815"/>
                  </a:lnTo>
                  <a:close/>
                  <a:moveTo>
                    <a:pt x="8597" y="5367"/>
                  </a:moveTo>
                  <a:lnTo>
                    <a:pt x="8597" y="10455"/>
                  </a:lnTo>
                  <a:lnTo>
                    <a:pt x="7769" y="10455"/>
                  </a:lnTo>
                  <a:lnTo>
                    <a:pt x="7769" y="5367"/>
                  </a:lnTo>
                  <a:close/>
                  <a:moveTo>
                    <a:pt x="1" y="1"/>
                  </a:moveTo>
                  <a:lnTo>
                    <a:pt x="1" y="12483"/>
                  </a:lnTo>
                  <a:lnTo>
                    <a:pt x="10513" y="12483"/>
                  </a:lnTo>
                  <a:lnTo>
                    <a:pt x="10513" y="3499"/>
                  </a:lnTo>
                  <a:lnTo>
                    <a:pt x="7016" y="3499"/>
                  </a:lnTo>
                  <a:lnTo>
                    <a:pt x="701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82"/>
          <p:cNvGrpSpPr/>
          <p:nvPr/>
        </p:nvGrpSpPr>
        <p:grpSpPr>
          <a:xfrm>
            <a:off x="3459375" y="1924426"/>
            <a:ext cx="312450" cy="312452"/>
            <a:chOff x="3115799" y="1947565"/>
            <a:chExt cx="332111" cy="332113"/>
          </a:xfrm>
        </p:grpSpPr>
        <p:sp>
          <p:nvSpPr>
            <p:cNvPr id="1441" name="Google Shape;1441;p82"/>
            <p:cNvSpPr/>
            <p:nvPr/>
          </p:nvSpPr>
          <p:spPr>
            <a:xfrm>
              <a:off x="3135520" y="1991263"/>
              <a:ext cx="79729" cy="133461"/>
            </a:xfrm>
            <a:custGeom>
              <a:avLst/>
              <a:gdLst/>
              <a:ahLst/>
              <a:cxnLst/>
              <a:rect l="l" t="t" r="r" b="b"/>
              <a:pathLst>
                <a:path w="3392" h="5678" extrusionOk="0">
                  <a:moveTo>
                    <a:pt x="1" y="1"/>
                  </a:moveTo>
                  <a:lnTo>
                    <a:pt x="1" y="5678"/>
                  </a:lnTo>
                  <a:lnTo>
                    <a:pt x="828" y="5678"/>
                  </a:lnTo>
                  <a:lnTo>
                    <a:pt x="828" y="828"/>
                  </a:lnTo>
                  <a:lnTo>
                    <a:pt x="3391" y="828"/>
                  </a:lnTo>
                  <a:lnTo>
                    <a:pt x="339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2"/>
            <p:cNvSpPr/>
            <p:nvPr/>
          </p:nvSpPr>
          <p:spPr>
            <a:xfrm>
              <a:off x="3346438" y="1991263"/>
              <a:ext cx="81703" cy="133461"/>
            </a:xfrm>
            <a:custGeom>
              <a:avLst/>
              <a:gdLst/>
              <a:ahLst/>
              <a:cxnLst/>
              <a:rect l="l" t="t" r="r" b="b"/>
              <a:pathLst>
                <a:path w="3476" h="5678" extrusionOk="0">
                  <a:moveTo>
                    <a:pt x="1" y="1"/>
                  </a:moveTo>
                  <a:lnTo>
                    <a:pt x="1" y="828"/>
                  </a:lnTo>
                  <a:lnTo>
                    <a:pt x="2647" y="828"/>
                  </a:lnTo>
                  <a:lnTo>
                    <a:pt x="2647" y="5678"/>
                  </a:lnTo>
                  <a:lnTo>
                    <a:pt x="3475" y="5678"/>
                  </a:lnTo>
                  <a:lnTo>
                    <a:pt x="34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2"/>
            <p:cNvSpPr/>
            <p:nvPr/>
          </p:nvSpPr>
          <p:spPr>
            <a:xfrm>
              <a:off x="3225454" y="2197621"/>
              <a:ext cx="113130" cy="19486"/>
            </a:xfrm>
            <a:custGeom>
              <a:avLst/>
              <a:gdLst/>
              <a:ahLst/>
              <a:cxnLst/>
              <a:rect l="l" t="t" r="r" b="b"/>
              <a:pathLst>
                <a:path w="4813" h="829" extrusionOk="0">
                  <a:moveTo>
                    <a:pt x="0" y="0"/>
                  </a:moveTo>
                  <a:lnTo>
                    <a:pt x="0" y="828"/>
                  </a:lnTo>
                  <a:lnTo>
                    <a:pt x="4812" y="828"/>
                  </a:lnTo>
                  <a:lnTo>
                    <a:pt x="481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2"/>
            <p:cNvSpPr/>
            <p:nvPr/>
          </p:nvSpPr>
          <p:spPr>
            <a:xfrm>
              <a:off x="3358074" y="2226510"/>
              <a:ext cx="89836" cy="53168"/>
            </a:xfrm>
            <a:custGeom>
              <a:avLst/>
              <a:gdLst/>
              <a:ahLst/>
              <a:cxnLst/>
              <a:rect l="l" t="t" r="r" b="b"/>
              <a:pathLst>
                <a:path w="3822" h="2262" extrusionOk="0">
                  <a:moveTo>
                    <a:pt x="228" y="1"/>
                  </a:moveTo>
                  <a:cubicBezTo>
                    <a:pt x="82" y="270"/>
                    <a:pt x="0" y="577"/>
                    <a:pt x="0" y="901"/>
                  </a:cubicBezTo>
                  <a:lnTo>
                    <a:pt x="0" y="2261"/>
                  </a:lnTo>
                  <a:lnTo>
                    <a:pt x="3821" y="2261"/>
                  </a:lnTo>
                  <a:lnTo>
                    <a:pt x="3821" y="901"/>
                  </a:lnTo>
                  <a:cubicBezTo>
                    <a:pt x="3821" y="577"/>
                    <a:pt x="3740" y="270"/>
                    <a:pt x="3594" y="1"/>
                  </a:cubicBezTo>
                  <a:cubicBezTo>
                    <a:pt x="3148" y="403"/>
                    <a:pt x="2559" y="648"/>
                    <a:pt x="1910" y="648"/>
                  </a:cubicBezTo>
                  <a:cubicBezTo>
                    <a:pt x="1263" y="648"/>
                    <a:pt x="673" y="403"/>
                    <a:pt x="22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2"/>
            <p:cNvSpPr/>
            <p:nvPr/>
          </p:nvSpPr>
          <p:spPr>
            <a:xfrm>
              <a:off x="3363457" y="2144028"/>
              <a:ext cx="79000" cy="78248"/>
            </a:xfrm>
            <a:custGeom>
              <a:avLst/>
              <a:gdLst/>
              <a:ahLst/>
              <a:cxnLst/>
              <a:rect l="l" t="t" r="r" b="b"/>
              <a:pathLst>
                <a:path w="3361" h="3329" extrusionOk="0">
                  <a:moveTo>
                    <a:pt x="1681" y="0"/>
                  </a:moveTo>
                  <a:cubicBezTo>
                    <a:pt x="756" y="0"/>
                    <a:pt x="1" y="746"/>
                    <a:pt x="1" y="1664"/>
                  </a:cubicBezTo>
                  <a:cubicBezTo>
                    <a:pt x="1" y="2583"/>
                    <a:pt x="756" y="3329"/>
                    <a:pt x="1681" y="3329"/>
                  </a:cubicBezTo>
                  <a:cubicBezTo>
                    <a:pt x="2608" y="3329"/>
                    <a:pt x="3360" y="2583"/>
                    <a:pt x="3360" y="1664"/>
                  </a:cubicBezTo>
                  <a:cubicBezTo>
                    <a:pt x="3360" y="746"/>
                    <a:pt x="2608" y="0"/>
                    <a:pt x="168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2"/>
            <p:cNvSpPr/>
            <p:nvPr/>
          </p:nvSpPr>
          <p:spPr>
            <a:xfrm>
              <a:off x="3115799" y="2226510"/>
              <a:ext cx="89836" cy="53168"/>
            </a:xfrm>
            <a:custGeom>
              <a:avLst/>
              <a:gdLst/>
              <a:ahLst/>
              <a:cxnLst/>
              <a:rect l="l" t="t" r="r" b="b"/>
              <a:pathLst>
                <a:path w="3822" h="2262" extrusionOk="0">
                  <a:moveTo>
                    <a:pt x="228" y="1"/>
                  </a:moveTo>
                  <a:cubicBezTo>
                    <a:pt x="83" y="270"/>
                    <a:pt x="1" y="577"/>
                    <a:pt x="1" y="901"/>
                  </a:cubicBezTo>
                  <a:lnTo>
                    <a:pt x="1" y="2261"/>
                  </a:lnTo>
                  <a:lnTo>
                    <a:pt x="3822" y="2261"/>
                  </a:lnTo>
                  <a:lnTo>
                    <a:pt x="3822" y="901"/>
                  </a:lnTo>
                  <a:cubicBezTo>
                    <a:pt x="3822" y="577"/>
                    <a:pt x="3738" y="270"/>
                    <a:pt x="3595" y="1"/>
                  </a:cubicBezTo>
                  <a:cubicBezTo>
                    <a:pt x="3149" y="403"/>
                    <a:pt x="2557" y="648"/>
                    <a:pt x="1910" y="648"/>
                  </a:cubicBezTo>
                  <a:cubicBezTo>
                    <a:pt x="1264" y="648"/>
                    <a:pt x="672" y="403"/>
                    <a:pt x="22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2"/>
            <p:cNvSpPr/>
            <p:nvPr/>
          </p:nvSpPr>
          <p:spPr>
            <a:xfrm>
              <a:off x="3121205" y="2144028"/>
              <a:ext cx="79000" cy="78248"/>
            </a:xfrm>
            <a:custGeom>
              <a:avLst/>
              <a:gdLst/>
              <a:ahLst/>
              <a:cxnLst/>
              <a:rect l="l" t="t" r="r" b="b"/>
              <a:pathLst>
                <a:path w="3361" h="3329" extrusionOk="0">
                  <a:moveTo>
                    <a:pt x="1680" y="0"/>
                  </a:moveTo>
                  <a:cubicBezTo>
                    <a:pt x="755" y="0"/>
                    <a:pt x="0" y="746"/>
                    <a:pt x="0" y="1664"/>
                  </a:cubicBezTo>
                  <a:cubicBezTo>
                    <a:pt x="0" y="2583"/>
                    <a:pt x="755" y="3329"/>
                    <a:pt x="1680" y="3329"/>
                  </a:cubicBezTo>
                  <a:cubicBezTo>
                    <a:pt x="2607" y="3329"/>
                    <a:pt x="3360" y="2583"/>
                    <a:pt x="3360" y="1664"/>
                  </a:cubicBezTo>
                  <a:cubicBezTo>
                    <a:pt x="3360" y="746"/>
                    <a:pt x="2607" y="0"/>
                    <a:pt x="168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2"/>
            <p:cNvSpPr/>
            <p:nvPr/>
          </p:nvSpPr>
          <p:spPr>
            <a:xfrm>
              <a:off x="3237230" y="1947565"/>
              <a:ext cx="89248" cy="88402"/>
            </a:xfrm>
            <a:custGeom>
              <a:avLst/>
              <a:gdLst/>
              <a:ahLst/>
              <a:cxnLst/>
              <a:rect l="l" t="t" r="r" b="b"/>
              <a:pathLst>
                <a:path w="3797" h="3761" extrusionOk="0">
                  <a:moveTo>
                    <a:pt x="1899" y="1"/>
                  </a:moveTo>
                  <a:cubicBezTo>
                    <a:pt x="850" y="1"/>
                    <a:pt x="0" y="842"/>
                    <a:pt x="0" y="1882"/>
                  </a:cubicBezTo>
                  <a:cubicBezTo>
                    <a:pt x="0" y="2919"/>
                    <a:pt x="850" y="3760"/>
                    <a:pt x="1899" y="3760"/>
                  </a:cubicBezTo>
                  <a:cubicBezTo>
                    <a:pt x="2947" y="3760"/>
                    <a:pt x="3797" y="2919"/>
                    <a:pt x="3797" y="1882"/>
                  </a:cubicBezTo>
                  <a:cubicBezTo>
                    <a:pt x="3797" y="842"/>
                    <a:pt x="2947" y="1"/>
                    <a:pt x="189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2"/>
            <p:cNvSpPr/>
            <p:nvPr/>
          </p:nvSpPr>
          <p:spPr>
            <a:xfrm>
              <a:off x="3228815" y="2039262"/>
              <a:ext cx="106078" cy="91481"/>
            </a:xfrm>
            <a:custGeom>
              <a:avLst/>
              <a:gdLst/>
              <a:ahLst/>
              <a:cxnLst/>
              <a:rect l="l" t="t" r="r" b="b"/>
              <a:pathLst>
                <a:path w="4513" h="3892" extrusionOk="0">
                  <a:moveTo>
                    <a:pt x="2669" y="1601"/>
                  </a:moveTo>
                  <a:lnTo>
                    <a:pt x="2669" y="2428"/>
                  </a:lnTo>
                  <a:lnTo>
                    <a:pt x="1842" y="2428"/>
                  </a:lnTo>
                  <a:lnTo>
                    <a:pt x="1842" y="1601"/>
                  </a:lnTo>
                  <a:close/>
                  <a:moveTo>
                    <a:pt x="444" y="0"/>
                  </a:moveTo>
                  <a:cubicBezTo>
                    <a:pt x="166" y="376"/>
                    <a:pt x="1" y="841"/>
                    <a:pt x="1" y="1342"/>
                  </a:cubicBezTo>
                  <a:lnTo>
                    <a:pt x="1" y="3892"/>
                  </a:lnTo>
                  <a:lnTo>
                    <a:pt x="4513" y="3892"/>
                  </a:lnTo>
                  <a:lnTo>
                    <a:pt x="4513" y="1342"/>
                  </a:lnTo>
                  <a:cubicBezTo>
                    <a:pt x="4513" y="841"/>
                    <a:pt x="4347" y="376"/>
                    <a:pt x="4069" y="0"/>
                  </a:cubicBezTo>
                  <a:cubicBezTo>
                    <a:pt x="3585" y="426"/>
                    <a:pt x="2952" y="687"/>
                    <a:pt x="2257" y="687"/>
                  </a:cubicBezTo>
                  <a:cubicBezTo>
                    <a:pt x="1561" y="687"/>
                    <a:pt x="925" y="429"/>
                    <a:pt x="44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82"/>
          <p:cNvGrpSpPr/>
          <p:nvPr/>
        </p:nvGrpSpPr>
        <p:grpSpPr>
          <a:xfrm>
            <a:off x="3459375" y="2613222"/>
            <a:ext cx="312448" cy="312424"/>
            <a:chOff x="3115799" y="2679704"/>
            <a:chExt cx="332109" cy="332083"/>
          </a:xfrm>
        </p:grpSpPr>
        <p:sp>
          <p:nvSpPr>
            <p:cNvPr id="1451" name="Google Shape;1451;p82"/>
            <p:cNvSpPr/>
            <p:nvPr/>
          </p:nvSpPr>
          <p:spPr>
            <a:xfrm>
              <a:off x="3218237" y="2869750"/>
              <a:ext cx="23152" cy="20567"/>
            </a:xfrm>
            <a:custGeom>
              <a:avLst/>
              <a:gdLst/>
              <a:ahLst/>
              <a:cxnLst/>
              <a:rect l="l" t="t" r="r" b="b"/>
              <a:pathLst>
                <a:path w="985" h="875" extrusionOk="0">
                  <a:moveTo>
                    <a:pt x="0" y="1"/>
                  </a:moveTo>
                  <a:lnTo>
                    <a:pt x="0" y="875"/>
                  </a:lnTo>
                  <a:lnTo>
                    <a:pt x="550" y="875"/>
                  </a:lnTo>
                  <a:cubicBezTo>
                    <a:pt x="791" y="875"/>
                    <a:pt x="985" y="679"/>
                    <a:pt x="985" y="440"/>
                  </a:cubicBezTo>
                  <a:lnTo>
                    <a:pt x="985" y="436"/>
                  </a:lnTo>
                  <a:cubicBezTo>
                    <a:pt x="985" y="195"/>
                    <a:pt x="791" y="1"/>
                    <a:pt x="55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2"/>
            <p:cNvSpPr/>
            <p:nvPr/>
          </p:nvSpPr>
          <p:spPr>
            <a:xfrm>
              <a:off x="3218237" y="2909757"/>
              <a:ext cx="31920" cy="25456"/>
            </a:xfrm>
            <a:custGeom>
              <a:avLst/>
              <a:gdLst/>
              <a:ahLst/>
              <a:cxnLst/>
              <a:rect l="l" t="t" r="r" b="b"/>
              <a:pathLst>
                <a:path w="1358" h="1083" extrusionOk="0">
                  <a:moveTo>
                    <a:pt x="0" y="1"/>
                  </a:moveTo>
                  <a:lnTo>
                    <a:pt x="0" y="1082"/>
                  </a:lnTo>
                  <a:lnTo>
                    <a:pt x="923" y="1082"/>
                  </a:lnTo>
                  <a:cubicBezTo>
                    <a:pt x="1164" y="1082"/>
                    <a:pt x="1358" y="886"/>
                    <a:pt x="1358" y="648"/>
                  </a:cubicBezTo>
                  <a:lnTo>
                    <a:pt x="1358" y="436"/>
                  </a:lnTo>
                  <a:cubicBezTo>
                    <a:pt x="1358" y="195"/>
                    <a:pt x="1164" y="1"/>
                    <a:pt x="92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2"/>
            <p:cNvSpPr/>
            <p:nvPr/>
          </p:nvSpPr>
          <p:spPr>
            <a:xfrm>
              <a:off x="3115799" y="2793167"/>
              <a:ext cx="218620" cy="218620"/>
            </a:xfrm>
            <a:custGeom>
              <a:avLst/>
              <a:gdLst/>
              <a:ahLst/>
              <a:cxnLst/>
              <a:rect l="l" t="t" r="r" b="b"/>
              <a:pathLst>
                <a:path w="9301" h="9301" extrusionOk="0">
                  <a:moveTo>
                    <a:pt x="5040" y="2034"/>
                  </a:moveTo>
                  <a:lnTo>
                    <a:pt x="5040" y="2438"/>
                  </a:lnTo>
                  <a:cubicBezTo>
                    <a:pt x="5676" y="2504"/>
                    <a:pt x="6171" y="3043"/>
                    <a:pt x="6171" y="3694"/>
                  </a:cubicBezTo>
                  <a:lnTo>
                    <a:pt x="6171" y="3698"/>
                  </a:lnTo>
                  <a:cubicBezTo>
                    <a:pt x="6171" y="3937"/>
                    <a:pt x="6104" y="4159"/>
                    <a:pt x="5990" y="4349"/>
                  </a:cubicBezTo>
                  <a:cubicBezTo>
                    <a:pt x="6323" y="4577"/>
                    <a:pt x="6544" y="4961"/>
                    <a:pt x="6544" y="5396"/>
                  </a:cubicBezTo>
                  <a:lnTo>
                    <a:pt x="6544" y="5608"/>
                  </a:lnTo>
                  <a:cubicBezTo>
                    <a:pt x="6544" y="6303"/>
                    <a:pt x="5979" y="6870"/>
                    <a:pt x="5281" y="6870"/>
                  </a:cubicBezTo>
                  <a:lnTo>
                    <a:pt x="5040" y="6870"/>
                  </a:lnTo>
                  <a:lnTo>
                    <a:pt x="5040" y="7267"/>
                  </a:lnTo>
                  <a:lnTo>
                    <a:pt x="4213" y="7267"/>
                  </a:lnTo>
                  <a:lnTo>
                    <a:pt x="4213" y="6870"/>
                  </a:lnTo>
                  <a:lnTo>
                    <a:pt x="3171" y="6870"/>
                  </a:lnTo>
                  <a:lnTo>
                    <a:pt x="3171" y="6042"/>
                  </a:lnTo>
                  <a:lnTo>
                    <a:pt x="3530" y="6042"/>
                  </a:lnTo>
                  <a:lnTo>
                    <a:pt x="3530" y="3259"/>
                  </a:lnTo>
                  <a:lnTo>
                    <a:pt x="3171" y="3259"/>
                  </a:lnTo>
                  <a:lnTo>
                    <a:pt x="3171" y="2431"/>
                  </a:lnTo>
                  <a:lnTo>
                    <a:pt x="4213" y="2431"/>
                  </a:lnTo>
                  <a:lnTo>
                    <a:pt x="4213" y="2034"/>
                  </a:lnTo>
                  <a:close/>
                  <a:moveTo>
                    <a:pt x="4650" y="1"/>
                  </a:moveTo>
                  <a:cubicBezTo>
                    <a:pt x="2087" y="1"/>
                    <a:pt x="1" y="2087"/>
                    <a:pt x="1" y="4650"/>
                  </a:cubicBezTo>
                  <a:cubicBezTo>
                    <a:pt x="1" y="7214"/>
                    <a:pt x="2087" y="9300"/>
                    <a:pt x="4650" y="9300"/>
                  </a:cubicBezTo>
                  <a:cubicBezTo>
                    <a:pt x="7215" y="9300"/>
                    <a:pt x="9301" y="7214"/>
                    <a:pt x="9301" y="4650"/>
                  </a:cubicBezTo>
                  <a:cubicBezTo>
                    <a:pt x="9301" y="2087"/>
                    <a:pt x="7215" y="1"/>
                    <a:pt x="465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2"/>
            <p:cNvSpPr/>
            <p:nvPr/>
          </p:nvSpPr>
          <p:spPr>
            <a:xfrm>
              <a:off x="3135262" y="2699144"/>
              <a:ext cx="152994" cy="94044"/>
            </a:xfrm>
            <a:custGeom>
              <a:avLst/>
              <a:gdLst/>
              <a:ahLst/>
              <a:cxnLst/>
              <a:rect l="l" t="t" r="r" b="b"/>
              <a:pathLst>
                <a:path w="6509" h="4001" extrusionOk="0">
                  <a:moveTo>
                    <a:pt x="1" y="1"/>
                  </a:moveTo>
                  <a:lnTo>
                    <a:pt x="1" y="4001"/>
                  </a:lnTo>
                  <a:lnTo>
                    <a:pt x="828" y="4001"/>
                  </a:lnTo>
                  <a:lnTo>
                    <a:pt x="828" y="829"/>
                  </a:lnTo>
                  <a:lnTo>
                    <a:pt x="6508" y="829"/>
                  </a:lnTo>
                  <a:lnTo>
                    <a:pt x="650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2"/>
            <p:cNvSpPr/>
            <p:nvPr/>
          </p:nvSpPr>
          <p:spPr>
            <a:xfrm>
              <a:off x="3334662" y="2839921"/>
              <a:ext cx="93315" cy="152406"/>
            </a:xfrm>
            <a:custGeom>
              <a:avLst/>
              <a:gdLst/>
              <a:ahLst/>
              <a:cxnLst/>
              <a:rect l="l" t="t" r="r" b="b"/>
              <a:pathLst>
                <a:path w="3970" h="6484" extrusionOk="0">
                  <a:moveTo>
                    <a:pt x="3142" y="1"/>
                  </a:moveTo>
                  <a:lnTo>
                    <a:pt x="3142" y="5656"/>
                  </a:lnTo>
                  <a:lnTo>
                    <a:pt x="1" y="5656"/>
                  </a:lnTo>
                  <a:lnTo>
                    <a:pt x="1" y="6484"/>
                  </a:lnTo>
                  <a:lnTo>
                    <a:pt x="3970" y="6484"/>
                  </a:lnTo>
                  <a:lnTo>
                    <a:pt x="397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2"/>
            <p:cNvSpPr/>
            <p:nvPr/>
          </p:nvSpPr>
          <p:spPr>
            <a:xfrm>
              <a:off x="3303846" y="2679704"/>
              <a:ext cx="144062" cy="144039"/>
            </a:xfrm>
            <a:custGeom>
              <a:avLst/>
              <a:gdLst/>
              <a:ahLst/>
              <a:cxnLst/>
              <a:rect l="l" t="t" r="r" b="b"/>
              <a:pathLst>
                <a:path w="6129" h="6128" extrusionOk="0">
                  <a:moveTo>
                    <a:pt x="3477" y="2649"/>
                  </a:moveTo>
                  <a:lnTo>
                    <a:pt x="3477" y="3477"/>
                  </a:lnTo>
                  <a:lnTo>
                    <a:pt x="2649" y="3477"/>
                  </a:lnTo>
                  <a:lnTo>
                    <a:pt x="2649" y="2649"/>
                  </a:lnTo>
                  <a:close/>
                  <a:moveTo>
                    <a:pt x="3064" y="0"/>
                  </a:moveTo>
                  <a:cubicBezTo>
                    <a:pt x="1373" y="0"/>
                    <a:pt x="0" y="1375"/>
                    <a:pt x="0" y="3064"/>
                  </a:cubicBezTo>
                  <a:cubicBezTo>
                    <a:pt x="0" y="4753"/>
                    <a:pt x="1373" y="6128"/>
                    <a:pt x="3064" y="6128"/>
                  </a:cubicBezTo>
                  <a:cubicBezTo>
                    <a:pt x="4753" y="6128"/>
                    <a:pt x="6128" y="4753"/>
                    <a:pt x="6128" y="3064"/>
                  </a:cubicBezTo>
                  <a:cubicBezTo>
                    <a:pt x="6128" y="1375"/>
                    <a:pt x="4753" y="0"/>
                    <a:pt x="30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82"/>
          <p:cNvGrpSpPr/>
          <p:nvPr/>
        </p:nvGrpSpPr>
        <p:grpSpPr>
          <a:xfrm>
            <a:off x="3459375" y="3301997"/>
            <a:ext cx="312449" cy="312427"/>
            <a:chOff x="3115799" y="3411820"/>
            <a:chExt cx="332110" cy="332087"/>
          </a:xfrm>
        </p:grpSpPr>
        <p:sp>
          <p:nvSpPr>
            <p:cNvPr id="1458" name="Google Shape;1458;p82"/>
            <p:cNvSpPr/>
            <p:nvPr/>
          </p:nvSpPr>
          <p:spPr>
            <a:xfrm>
              <a:off x="3115799" y="3434808"/>
              <a:ext cx="279427" cy="62946"/>
            </a:xfrm>
            <a:custGeom>
              <a:avLst/>
              <a:gdLst/>
              <a:ahLst/>
              <a:cxnLst/>
              <a:rect l="l" t="t" r="r" b="b"/>
              <a:pathLst>
                <a:path w="11888" h="2678" extrusionOk="0">
                  <a:moveTo>
                    <a:pt x="1" y="0"/>
                  </a:moveTo>
                  <a:lnTo>
                    <a:pt x="1" y="2678"/>
                  </a:lnTo>
                  <a:lnTo>
                    <a:pt x="11888" y="2678"/>
                  </a:lnTo>
                  <a:lnTo>
                    <a:pt x="11888" y="0"/>
                  </a:lnTo>
                  <a:lnTo>
                    <a:pt x="9950" y="0"/>
                  </a:lnTo>
                  <a:lnTo>
                    <a:pt x="9950" y="1614"/>
                  </a:lnTo>
                  <a:lnTo>
                    <a:pt x="9124" y="1614"/>
                  </a:lnTo>
                  <a:lnTo>
                    <a:pt x="9124" y="0"/>
                  </a:lnTo>
                  <a:lnTo>
                    <a:pt x="7555" y="0"/>
                  </a:lnTo>
                  <a:lnTo>
                    <a:pt x="7555" y="1614"/>
                  </a:lnTo>
                  <a:lnTo>
                    <a:pt x="6727" y="1614"/>
                  </a:lnTo>
                  <a:lnTo>
                    <a:pt x="6727" y="0"/>
                  </a:lnTo>
                  <a:lnTo>
                    <a:pt x="5160" y="0"/>
                  </a:lnTo>
                  <a:lnTo>
                    <a:pt x="5160" y="1614"/>
                  </a:lnTo>
                  <a:lnTo>
                    <a:pt x="4332" y="1614"/>
                  </a:lnTo>
                  <a:lnTo>
                    <a:pt x="4332" y="0"/>
                  </a:lnTo>
                  <a:lnTo>
                    <a:pt x="2765" y="0"/>
                  </a:lnTo>
                  <a:lnTo>
                    <a:pt x="2765" y="1614"/>
                  </a:lnTo>
                  <a:lnTo>
                    <a:pt x="1937" y="1614"/>
                  </a:lnTo>
                  <a:lnTo>
                    <a:pt x="193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2"/>
            <p:cNvSpPr/>
            <p:nvPr/>
          </p:nvSpPr>
          <p:spPr>
            <a:xfrm>
              <a:off x="3217603"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2"/>
            <p:cNvSpPr/>
            <p:nvPr/>
          </p:nvSpPr>
          <p:spPr>
            <a:xfrm>
              <a:off x="3161306"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2"/>
            <p:cNvSpPr/>
            <p:nvPr/>
          </p:nvSpPr>
          <p:spPr>
            <a:xfrm>
              <a:off x="3330266" y="3411820"/>
              <a:ext cx="19415" cy="23011"/>
            </a:xfrm>
            <a:custGeom>
              <a:avLst/>
              <a:gdLst/>
              <a:ahLst/>
              <a:cxnLst/>
              <a:rect l="l" t="t" r="r" b="b"/>
              <a:pathLst>
                <a:path w="826" h="979" extrusionOk="0">
                  <a:moveTo>
                    <a:pt x="0" y="0"/>
                  </a:moveTo>
                  <a:lnTo>
                    <a:pt x="0" y="978"/>
                  </a:lnTo>
                  <a:lnTo>
                    <a:pt x="826" y="978"/>
                  </a:lnTo>
                  <a:lnTo>
                    <a:pt x="82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2"/>
            <p:cNvSpPr/>
            <p:nvPr/>
          </p:nvSpPr>
          <p:spPr>
            <a:xfrm>
              <a:off x="3273899"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2"/>
            <p:cNvSpPr/>
            <p:nvPr/>
          </p:nvSpPr>
          <p:spPr>
            <a:xfrm>
              <a:off x="3115799" y="3517197"/>
              <a:ext cx="279427" cy="194128"/>
            </a:xfrm>
            <a:custGeom>
              <a:avLst/>
              <a:gdLst/>
              <a:ahLst/>
              <a:cxnLst/>
              <a:rect l="l" t="t" r="r" b="b"/>
              <a:pathLst>
                <a:path w="11888" h="8259" extrusionOk="0">
                  <a:moveTo>
                    <a:pt x="3592" y="1528"/>
                  </a:moveTo>
                  <a:lnTo>
                    <a:pt x="3592" y="2356"/>
                  </a:lnTo>
                  <a:lnTo>
                    <a:pt x="1935" y="2356"/>
                  </a:lnTo>
                  <a:lnTo>
                    <a:pt x="1935" y="1528"/>
                  </a:lnTo>
                  <a:close/>
                  <a:moveTo>
                    <a:pt x="6773" y="1528"/>
                  </a:moveTo>
                  <a:lnTo>
                    <a:pt x="6773" y="2356"/>
                  </a:lnTo>
                  <a:lnTo>
                    <a:pt x="5115" y="2356"/>
                  </a:lnTo>
                  <a:lnTo>
                    <a:pt x="5115" y="1528"/>
                  </a:lnTo>
                  <a:close/>
                  <a:moveTo>
                    <a:pt x="9952" y="1528"/>
                  </a:moveTo>
                  <a:lnTo>
                    <a:pt x="9952" y="2356"/>
                  </a:lnTo>
                  <a:lnTo>
                    <a:pt x="8294" y="2356"/>
                  </a:lnTo>
                  <a:lnTo>
                    <a:pt x="8294" y="1528"/>
                  </a:lnTo>
                  <a:close/>
                  <a:moveTo>
                    <a:pt x="3592" y="3736"/>
                  </a:moveTo>
                  <a:lnTo>
                    <a:pt x="3592" y="4563"/>
                  </a:lnTo>
                  <a:lnTo>
                    <a:pt x="1935" y="4563"/>
                  </a:lnTo>
                  <a:lnTo>
                    <a:pt x="1935" y="3736"/>
                  </a:lnTo>
                  <a:close/>
                  <a:moveTo>
                    <a:pt x="6773" y="3736"/>
                  </a:moveTo>
                  <a:lnTo>
                    <a:pt x="6773" y="4563"/>
                  </a:lnTo>
                  <a:lnTo>
                    <a:pt x="5115" y="4563"/>
                  </a:lnTo>
                  <a:lnTo>
                    <a:pt x="5115" y="3736"/>
                  </a:lnTo>
                  <a:close/>
                  <a:moveTo>
                    <a:pt x="3592" y="5969"/>
                  </a:moveTo>
                  <a:lnTo>
                    <a:pt x="3592" y="6797"/>
                  </a:lnTo>
                  <a:lnTo>
                    <a:pt x="1935" y="6797"/>
                  </a:lnTo>
                  <a:lnTo>
                    <a:pt x="1935" y="5969"/>
                  </a:lnTo>
                  <a:close/>
                  <a:moveTo>
                    <a:pt x="6773" y="5969"/>
                  </a:moveTo>
                  <a:lnTo>
                    <a:pt x="6773" y="6797"/>
                  </a:lnTo>
                  <a:lnTo>
                    <a:pt x="5115" y="6797"/>
                  </a:lnTo>
                  <a:lnTo>
                    <a:pt x="5115" y="5969"/>
                  </a:lnTo>
                  <a:close/>
                  <a:moveTo>
                    <a:pt x="1" y="1"/>
                  </a:moveTo>
                  <a:lnTo>
                    <a:pt x="1" y="8259"/>
                  </a:lnTo>
                  <a:lnTo>
                    <a:pt x="8230" y="8259"/>
                  </a:lnTo>
                  <a:cubicBezTo>
                    <a:pt x="8076" y="7868"/>
                    <a:pt x="7992" y="7442"/>
                    <a:pt x="7992" y="6998"/>
                  </a:cubicBezTo>
                  <a:cubicBezTo>
                    <a:pt x="7992" y="5082"/>
                    <a:pt x="9554" y="3521"/>
                    <a:pt x="11473" y="3521"/>
                  </a:cubicBezTo>
                  <a:cubicBezTo>
                    <a:pt x="11614" y="3521"/>
                    <a:pt x="11751" y="3530"/>
                    <a:pt x="11888" y="3546"/>
                  </a:cubicBezTo>
                  <a:lnTo>
                    <a:pt x="1188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2"/>
            <p:cNvSpPr/>
            <p:nvPr/>
          </p:nvSpPr>
          <p:spPr>
            <a:xfrm>
              <a:off x="3323097" y="3619424"/>
              <a:ext cx="124812" cy="124482"/>
            </a:xfrm>
            <a:custGeom>
              <a:avLst/>
              <a:gdLst/>
              <a:ahLst/>
              <a:cxnLst/>
              <a:rect l="l" t="t" r="r" b="b"/>
              <a:pathLst>
                <a:path w="5310" h="5296" extrusionOk="0">
                  <a:moveTo>
                    <a:pt x="3029" y="1298"/>
                  </a:moveTo>
                  <a:lnTo>
                    <a:pt x="3029" y="2258"/>
                  </a:lnTo>
                  <a:lnTo>
                    <a:pt x="3989" y="2258"/>
                  </a:lnTo>
                  <a:lnTo>
                    <a:pt x="3989" y="3086"/>
                  </a:lnTo>
                  <a:lnTo>
                    <a:pt x="2201" y="3086"/>
                  </a:lnTo>
                  <a:lnTo>
                    <a:pt x="2201" y="1298"/>
                  </a:lnTo>
                  <a:close/>
                  <a:moveTo>
                    <a:pt x="2654" y="0"/>
                  </a:moveTo>
                  <a:cubicBezTo>
                    <a:pt x="1188" y="0"/>
                    <a:pt x="0" y="1186"/>
                    <a:pt x="0" y="2649"/>
                  </a:cubicBezTo>
                  <a:cubicBezTo>
                    <a:pt x="0" y="4110"/>
                    <a:pt x="1188" y="5296"/>
                    <a:pt x="2654" y="5296"/>
                  </a:cubicBezTo>
                  <a:cubicBezTo>
                    <a:pt x="4119" y="5296"/>
                    <a:pt x="5309" y="4110"/>
                    <a:pt x="5309" y="2649"/>
                  </a:cubicBezTo>
                  <a:cubicBezTo>
                    <a:pt x="5309" y="1186"/>
                    <a:pt x="4119" y="0"/>
                    <a:pt x="26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82"/>
          <p:cNvGrpSpPr/>
          <p:nvPr/>
        </p:nvGrpSpPr>
        <p:grpSpPr>
          <a:xfrm>
            <a:off x="3459375" y="3990771"/>
            <a:ext cx="312451" cy="312451"/>
            <a:chOff x="3115799" y="4143935"/>
            <a:chExt cx="332112" cy="332112"/>
          </a:xfrm>
        </p:grpSpPr>
        <p:sp>
          <p:nvSpPr>
            <p:cNvPr id="1466" name="Google Shape;1466;p82"/>
            <p:cNvSpPr/>
            <p:nvPr/>
          </p:nvSpPr>
          <p:spPr>
            <a:xfrm>
              <a:off x="3115799" y="4399068"/>
              <a:ext cx="332102" cy="76979"/>
            </a:xfrm>
            <a:custGeom>
              <a:avLst/>
              <a:gdLst/>
              <a:ahLst/>
              <a:cxnLst/>
              <a:rect l="l" t="t" r="r" b="b"/>
              <a:pathLst>
                <a:path w="14129" h="3275" extrusionOk="0">
                  <a:moveTo>
                    <a:pt x="12389" y="0"/>
                  </a:moveTo>
                  <a:cubicBezTo>
                    <a:pt x="12276" y="131"/>
                    <a:pt x="12159" y="254"/>
                    <a:pt x="12038" y="378"/>
                  </a:cubicBezTo>
                  <a:cubicBezTo>
                    <a:pt x="10705" y="1711"/>
                    <a:pt x="8930" y="2446"/>
                    <a:pt x="7042" y="2446"/>
                  </a:cubicBezTo>
                  <a:cubicBezTo>
                    <a:pt x="5155" y="2446"/>
                    <a:pt x="3380" y="1711"/>
                    <a:pt x="2047" y="378"/>
                  </a:cubicBezTo>
                  <a:cubicBezTo>
                    <a:pt x="1952" y="283"/>
                    <a:pt x="1862" y="188"/>
                    <a:pt x="1773" y="89"/>
                  </a:cubicBezTo>
                  <a:lnTo>
                    <a:pt x="1177" y="2446"/>
                  </a:lnTo>
                  <a:lnTo>
                    <a:pt x="1" y="2446"/>
                  </a:lnTo>
                  <a:lnTo>
                    <a:pt x="1" y="3274"/>
                  </a:lnTo>
                  <a:lnTo>
                    <a:pt x="14128" y="3274"/>
                  </a:lnTo>
                  <a:lnTo>
                    <a:pt x="14128" y="2446"/>
                  </a:lnTo>
                  <a:lnTo>
                    <a:pt x="12958" y="2446"/>
                  </a:lnTo>
                  <a:lnTo>
                    <a:pt x="1238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2"/>
            <p:cNvSpPr/>
            <p:nvPr/>
          </p:nvSpPr>
          <p:spPr>
            <a:xfrm>
              <a:off x="3203711" y="4212948"/>
              <a:ext cx="155251" cy="155157"/>
            </a:xfrm>
            <a:custGeom>
              <a:avLst/>
              <a:gdLst/>
              <a:ahLst/>
              <a:cxnLst/>
              <a:rect l="l" t="t" r="r" b="b"/>
              <a:pathLst>
                <a:path w="6605" h="6601" extrusionOk="0">
                  <a:moveTo>
                    <a:pt x="3715" y="861"/>
                  </a:moveTo>
                  <a:lnTo>
                    <a:pt x="3715" y="1259"/>
                  </a:lnTo>
                  <a:cubicBezTo>
                    <a:pt x="4272" y="1420"/>
                    <a:pt x="4678" y="1897"/>
                    <a:pt x="4678" y="2457"/>
                  </a:cubicBezTo>
                  <a:lnTo>
                    <a:pt x="3850" y="2457"/>
                  </a:lnTo>
                  <a:cubicBezTo>
                    <a:pt x="3850" y="2226"/>
                    <a:pt x="3598" y="2029"/>
                    <a:pt x="3302" y="2029"/>
                  </a:cubicBezTo>
                  <a:cubicBezTo>
                    <a:pt x="3007" y="2029"/>
                    <a:pt x="2755" y="2226"/>
                    <a:pt x="2755" y="2457"/>
                  </a:cubicBezTo>
                  <a:cubicBezTo>
                    <a:pt x="2755" y="2691"/>
                    <a:pt x="3007" y="2886"/>
                    <a:pt x="3302" y="2886"/>
                  </a:cubicBezTo>
                  <a:cubicBezTo>
                    <a:pt x="4060" y="2886"/>
                    <a:pt x="4678" y="3451"/>
                    <a:pt x="4678" y="4144"/>
                  </a:cubicBezTo>
                  <a:cubicBezTo>
                    <a:pt x="4678" y="4705"/>
                    <a:pt x="4272" y="5181"/>
                    <a:pt x="3715" y="5340"/>
                  </a:cubicBezTo>
                  <a:lnTo>
                    <a:pt x="3715" y="5740"/>
                  </a:lnTo>
                  <a:lnTo>
                    <a:pt x="2887" y="5740"/>
                  </a:lnTo>
                  <a:lnTo>
                    <a:pt x="2887" y="5340"/>
                  </a:lnTo>
                  <a:cubicBezTo>
                    <a:pt x="2331" y="5181"/>
                    <a:pt x="1927" y="4705"/>
                    <a:pt x="1927" y="4144"/>
                  </a:cubicBezTo>
                  <a:lnTo>
                    <a:pt x="2755" y="4144"/>
                  </a:lnTo>
                  <a:cubicBezTo>
                    <a:pt x="2755" y="4376"/>
                    <a:pt x="3007" y="4572"/>
                    <a:pt x="3302" y="4572"/>
                  </a:cubicBezTo>
                  <a:cubicBezTo>
                    <a:pt x="3598" y="4572"/>
                    <a:pt x="3850" y="4376"/>
                    <a:pt x="3850" y="4144"/>
                  </a:cubicBezTo>
                  <a:cubicBezTo>
                    <a:pt x="3850" y="3910"/>
                    <a:pt x="3598" y="3713"/>
                    <a:pt x="3302" y="3713"/>
                  </a:cubicBezTo>
                  <a:cubicBezTo>
                    <a:pt x="2543" y="3713"/>
                    <a:pt x="1927" y="3151"/>
                    <a:pt x="1927" y="2457"/>
                  </a:cubicBezTo>
                  <a:cubicBezTo>
                    <a:pt x="1927" y="1897"/>
                    <a:pt x="2331" y="1420"/>
                    <a:pt x="2887" y="1259"/>
                  </a:cubicBezTo>
                  <a:lnTo>
                    <a:pt x="2887" y="861"/>
                  </a:lnTo>
                  <a:close/>
                  <a:moveTo>
                    <a:pt x="3302" y="1"/>
                  </a:moveTo>
                  <a:cubicBezTo>
                    <a:pt x="1481" y="1"/>
                    <a:pt x="0" y="1480"/>
                    <a:pt x="0" y="3301"/>
                  </a:cubicBezTo>
                  <a:cubicBezTo>
                    <a:pt x="0" y="5120"/>
                    <a:pt x="1481" y="6601"/>
                    <a:pt x="3302" y="6601"/>
                  </a:cubicBezTo>
                  <a:cubicBezTo>
                    <a:pt x="5124" y="6601"/>
                    <a:pt x="6605" y="5120"/>
                    <a:pt x="6605" y="3301"/>
                  </a:cubicBezTo>
                  <a:cubicBezTo>
                    <a:pt x="6605" y="2755"/>
                    <a:pt x="6472" y="2241"/>
                    <a:pt x="6236" y="1789"/>
                  </a:cubicBezTo>
                  <a:lnTo>
                    <a:pt x="5801" y="2221"/>
                  </a:lnTo>
                  <a:lnTo>
                    <a:pt x="5218" y="1634"/>
                  </a:lnTo>
                  <a:lnTo>
                    <a:pt x="5757" y="1098"/>
                  </a:lnTo>
                  <a:cubicBezTo>
                    <a:pt x="5154" y="424"/>
                    <a:pt x="4276" y="1"/>
                    <a:pt x="33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2"/>
            <p:cNvSpPr/>
            <p:nvPr/>
          </p:nvSpPr>
          <p:spPr>
            <a:xfrm>
              <a:off x="3134698" y="4143935"/>
              <a:ext cx="293272" cy="293178"/>
            </a:xfrm>
            <a:custGeom>
              <a:avLst/>
              <a:gdLst/>
              <a:ahLst/>
              <a:cxnLst/>
              <a:rect l="l" t="t" r="r" b="b"/>
              <a:pathLst>
                <a:path w="12477" h="12473" extrusionOk="0">
                  <a:moveTo>
                    <a:pt x="6238" y="1"/>
                  </a:moveTo>
                  <a:cubicBezTo>
                    <a:pt x="4572" y="1"/>
                    <a:pt x="3005" y="650"/>
                    <a:pt x="1828" y="1826"/>
                  </a:cubicBezTo>
                  <a:cubicBezTo>
                    <a:pt x="649" y="3005"/>
                    <a:pt x="0" y="4570"/>
                    <a:pt x="0" y="6237"/>
                  </a:cubicBezTo>
                  <a:cubicBezTo>
                    <a:pt x="0" y="7903"/>
                    <a:pt x="649" y="9468"/>
                    <a:pt x="1828" y="10647"/>
                  </a:cubicBezTo>
                  <a:cubicBezTo>
                    <a:pt x="3005" y="11824"/>
                    <a:pt x="4572" y="12472"/>
                    <a:pt x="6238" y="12472"/>
                  </a:cubicBezTo>
                  <a:cubicBezTo>
                    <a:pt x="7905" y="12472"/>
                    <a:pt x="9470" y="11824"/>
                    <a:pt x="10649" y="10647"/>
                  </a:cubicBezTo>
                  <a:cubicBezTo>
                    <a:pt x="11828" y="9468"/>
                    <a:pt x="12477" y="7903"/>
                    <a:pt x="12477" y="6237"/>
                  </a:cubicBezTo>
                  <a:cubicBezTo>
                    <a:pt x="12477" y="4912"/>
                    <a:pt x="12066" y="3654"/>
                    <a:pt x="11307" y="2601"/>
                  </a:cubicBezTo>
                  <a:lnTo>
                    <a:pt x="9781" y="4118"/>
                  </a:lnTo>
                  <a:cubicBezTo>
                    <a:pt x="10154" y="4738"/>
                    <a:pt x="10369" y="5462"/>
                    <a:pt x="10369" y="6237"/>
                  </a:cubicBezTo>
                  <a:cubicBezTo>
                    <a:pt x="10369" y="8512"/>
                    <a:pt x="8514" y="10364"/>
                    <a:pt x="6238" y="10364"/>
                  </a:cubicBezTo>
                  <a:cubicBezTo>
                    <a:pt x="3960" y="10364"/>
                    <a:pt x="2108" y="8512"/>
                    <a:pt x="2108" y="6237"/>
                  </a:cubicBezTo>
                  <a:cubicBezTo>
                    <a:pt x="2108" y="3961"/>
                    <a:pt x="3960" y="2109"/>
                    <a:pt x="6238" y="2109"/>
                  </a:cubicBezTo>
                  <a:cubicBezTo>
                    <a:pt x="7442" y="2109"/>
                    <a:pt x="8525" y="2625"/>
                    <a:pt x="9280" y="3449"/>
                  </a:cubicBezTo>
                  <a:lnTo>
                    <a:pt x="10777" y="1959"/>
                  </a:lnTo>
                  <a:cubicBezTo>
                    <a:pt x="10735" y="1915"/>
                    <a:pt x="10693" y="1870"/>
                    <a:pt x="10649" y="1826"/>
                  </a:cubicBezTo>
                  <a:cubicBezTo>
                    <a:pt x="9470" y="650"/>
                    <a:pt x="7905" y="1"/>
                    <a:pt x="623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2"/>
            <p:cNvSpPr/>
            <p:nvPr/>
          </p:nvSpPr>
          <p:spPr>
            <a:xfrm>
              <a:off x="3387997" y="4143935"/>
              <a:ext cx="59914" cy="61160"/>
            </a:xfrm>
            <a:custGeom>
              <a:avLst/>
              <a:gdLst/>
              <a:ahLst/>
              <a:cxnLst/>
              <a:rect l="l" t="t" r="r" b="b"/>
              <a:pathLst>
                <a:path w="2549" h="2602" extrusionOk="0">
                  <a:moveTo>
                    <a:pt x="685" y="1"/>
                  </a:moveTo>
                  <a:lnTo>
                    <a:pt x="685" y="1279"/>
                  </a:lnTo>
                  <a:lnTo>
                    <a:pt x="1" y="1959"/>
                  </a:lnTo>
                  <a:cubicBezTo>
                    <a:pt x="193" y="2164"/>
                    <a:pt x="370" y="2376"/>
                    <a:pt x="531" y="2601"/>
                  </a:cubicBezTo>
                  <a:lnTo>
                    <a:pt x="1270" y="1866"/>
                  </a:lnTo>
                  <a:lnTo>
                    <a:pt x="2548" y="1866"/>
                  </a:lnTo>
                  <a:lnTo>
                    <a:pt x="2548" y="1038"/>
                  </a:lnTo>
                  <a:lnTo>
                    <a:pt x="1513" y="1038"/>
                  </a:lnTo>
                  <a:lnTo>
                    <a:pt x="15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82"/>
          <p:cNvGrpSpPr/>
          <p:nvPr/>
        </p:nvGrpSpPr>
        <p:grpSpPr>
          <a:xfrm>
            <a:off x="1411060" y="1235652"/>
            <a:ext cx="312427" cy="312429"/>
            <a:chOff x="1208100" y="1215450"/>
            <a:chExt cx="332087" cy="332089"/>
          </a:xfrm>
        </p:grpSpPr>
        <p:sp>
          <p:nvSpPr>
            <p:cNvPr id="1471" name="Google Shape;1471;p82"/>
            <p:cNvSpPr/>
            <p:nvPr/>
          </p:nvSpPr>
          <p:spPr>
            <a:xfrm>
              <a:off x="1266112" y="1274967"/>
              <a:ext cx="210816" cy="143028"/>
            </a:xfrm>
            <a:custGeom>
              <a:avLst/>
              <a:gdLst/>
              <a:ahLst/>
              <a:cxnLst/>
              <a:rect l="l" t="t" r="r" b="b"/>
              <a:pathLst>
                <a:path w="8969" h="6085" extrusionOk="0">
                  <a:moveTo>
                    <a:pt x="6289" y="1934"/>
                  </a:moveTo>
                  <a:lnTo>
                    <a:pt x="6289" y="2762"/>
                  </a:lnTo>
                  <a:lnTo>
                    <a:pt x="2680" y="2762"/>
                  </a:lnTo>
                  <a:lnTo>
                    <a:pt x="2680" y="1934"/>
                  </a:lnTo>
                  <a:close/>
                  <a:moveTo>
                    <a:pt x="5382" y="3590"/>
                  </a:moveTo>
                  <a:lnTo>
                    <a:pt x="5382" y="4420"/>
                  </a:lnTo>
                  <a:lnTo>
                    <a:pt x="3587" y="4420"/>
                  </a:lnTo>
                  <a:lnTo>
                    <a:pt x="3587" y="3590"/>
                  </a:lnTo>
                  <a:close/>
                  <a:moveTo>
                    <a:pt x="1188" y="1"/>
                  </a:moveTo>
                  <a:cubicBezTo>
                    <a:pt x="1035" y="563"/>
                    <a:pt x="585" y="994"/>
                    <a:pt x="0" y="1135"/>
                  </a:cubicBezTo>
                  <a:lnTo>
                    <a:pt x="0" y="4949"/>
                  </a:lnTo>
                  <a:cubicBezTo>
                    <a:pt x="585" y="5089"/>
                    <a:pt x="1035" y="5521"/>
                    <a:pt x="1188" y="6084"/>
                  </a:cubicBezTo>
                  <a:lnTo>
                    <a:pt x="6163" y="6084"/>
                  </a:lnTo>
                  <a:cubicBezTo>
                    <a:pt x="6137" y="5927"/>
                    <a:pt x="6126" y="5766"/>
                    <a:pt x="6126" y="5601"/>
                  </a:cubicBezTo>
                  <a:cubicBezTo>
                    <a:pt x="6126" y="3976"/>
                    <a:pt x="7373" y="2634"/>
                    <a:pt x="8969" y="2466"/>
                  </a:cubicBezTo>
                  <a:lnTo>
                    <a:pt x="8969" y="1135"/>
                  </a:lnTo>
                  <a:cubicBezTo>
                    <a:pt x="8384" y="994"/>
                    <a:pt x="7934" y="563"/>
                    <a:pt x="778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2"/>
            <p:cNvSpPr/>
            <p:nvPr/>
          </p:nvSpPr>
          <p:spPr>
            <a:xfrm>
              <a:off x="1208100" y="1215450"/>
              <a:ext cx="326837" cy="262034"/>
            </a:xfrm>
            <a:custGeom>
              <a:avLst/>
              <a:gdLst/>
              <a:ahLst/>
              <a:cxnLst/>
              <a:rect l="l" t="t" r="r" b="b"/>
              <a:pathLst>
                <a:path w="13905" h="11148" extrusionOk="0">
                  <a:moveTo>
                    <a:pt x="0" y="1"/>
                  </a:moveTo>
                  <a:lnTo>
                    <a:pt x="0" y="11148"/>
                  </a:lnTo>
                  <a:lnTo>
                    <a:pt x="9258" y="11148"/>
                  </a:lnTo>
                  <a:lnTo>
                    <a:pt x="9258" y="10060"/>
                  </a:lnTo>
                  <a:cubicBezTo>
                    <a:pt x="9110" y="9872"/>
                    <a:pt x="8982" y="9665"/>
                    <a:pt x="8881" y="9444"/>
                  </a:cubicBezTo>
                  <a:lnTo>
                    <a:pt x="2881" y="9444"/>
                  </a:lnTo>
                  <a:lnTo>
                    <a:pt x="2881" y="9029"/>
                  </a:lnTo>
                  <a:cubicBezTo>
                    <a:pt x="2881" y="8592"/>
                    <a:pt x="2526" y="8261"/>
                    <a:pt x="2053" y="8261"/>
                  </a:cubicBezTo>
                  <a:lnTo>
                    <a:pt x="1640" y="8261"/>
                  </a:lnTo>
                  <a:lnTo>
                    <a:pt x="1640" y="2888"/>
                  </a:lnTo>
                  <a:lnTo>
                    <a:pt x="2053" y="2888"/>
                  </a:lnTo>
                  <a:cubicBezTo>
                    <a:pt x="2526" y="2888"/>
                    <a:pt x="2881" y="2557"/>
                    <a:pt x="2881" y="2118"/>
                  </a:cubicBezTo>
                  <a:lnTo>
                    <a:pt x="2881" y="1705"/>
                  </a:lnTo>
                  <a:lnTo>
                    <a:pt x="11024" y="1705"/>
                  </a:lnTo>
                  <a:lnTo>
                    <a:pt x="11024" y="2118"/>
                  </a:lnTo>
                  <a:cubicBezTo>
                    <a:pt x="11024" y="2557"/>
                    <a:pt x="11379" y="2888"/>
                    <a:pt x="11852" y="2888"/>
                  </a:cubicBezTo>
                  <a:lnTo>
                    <a:pt x="12265" y="2888"/>
                  </a:lnTo>
                  <a:lnTo>
                    <a:pt x="12265" y="5018"/>
                  </a:lnTo>
                  <a:cubicBezTo>
                    <a:pt x="12889" y="5115"/>
                    <a:pt x="13454" y="5391"/>
                    <a:pt x="13905" y="5793"/>
                  </a:cubicBezTo>
                  <a:lnTo>
                    <a:pt x="1390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2"/>
            <p:cNvSpPr/>
            <p:nvPr/>
          </p:nvSpPr>
          <p:spPr>
            <a:xfrm>
              <a:off x="1445157" y="1469384"/>
              <a:ext cx="79423" cy="78154"/>
            </a:xfrm>
            <a:custGeom>
              <a:avLst/>
              <a:gdLst/>
              <a:ahLst/>
              <a:cxnLst/>
              <a:rect l="l" t="t" r="r" b="b"/>
              <a:pathLst>
                <a:path w="3379" h="3325" extrusionOk="0">
                  <a:moveTo>
                    <a:pt x="1" y="1"/>
                  </a:moveTo>
                  <a:lnTo>
                    <a:pt x="1" y="3325"/>
                  </a:lnTo>
                  <a:lnTo>
                    <a:pt x="1690" y="2570"/>
                  </a:lnTo>
                  <a:lnTo>
                    <a:pt x="3378" y="3325"/>
                  </a:lnTo>
                  <a:lnTo>
                    <a:pt x="3378" y="1"/>
                  </a:lnTo>
                  <a:cubicBezTo>
                    <a:pt x="2888" y="307"/>
                    <a:pt x="2310" y="484"/>
                    <a:pt x="1690" y="484"/>
                  </a:cubicBezTo>
                  <a:cubicBezTo>
                    <a:pt x="1069" y="484"/>
                    <a:pt x="491" y="307"/>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2"/>
            <p:cNvSpPr/>
            <p:nvPr/>
          </p:nvSpPr>
          <p:spPr>
            <a:xfrm>
              <a:off x="1429549" y="1352019"/>
              <a:ext cx="110638" cy="109251"/>
            </a:xfrm>
            <a:custGeom>
              <a:avLst/>
              <a:gdLst/>
              <a:ahLst/>
              <a:cxnLst/>
              <a:rect l="l" t="t" r="r" b="b"/>
              <a:pathLst>
                <a:path w="4707" h="4648" extrusionOk="0">
                  <a:moveTo>
                    <a:pt x="2766" y="1910"/>
                  </a:moveTo>
                  <a:lnTo>
                    <a:pt x="2766" y="2738"/>
                  </a:lnTo>
                  <a:lnTo>
                    <a:pt x="1939" y="2738"/>
                  </a:lnTo>
                  <a:lnTo>
                    <a:pt x="1939" y="1910"/>
                  </a:lnTo>
                  <a:close/>
                  <a:moveTo>
                    <a:pt x="2354" y="0"/>
                  </a:moveTo>
                  <a:cubicBezTo>
                    <a:pt x="1056" y="0"/>
                    <a:pt x="1" y="1042"/>
                    <a:pt x="1" y="2323"/>
                  </a:cubicBezTo>
                  <a:cubicBezTo>
                    <a:pt x="1" y="3605"/>
                    <a:pt x="1056" y="4647"/>
                    <a:pt x="2354" y="4647"/>
                  </a:cubicBezTo>
                  <a:cubicBezTo>
                    <a:pt x="3652" y="4647"/>
                    <a:pt x="4707" y="3605"/>
                    <a:pt x="4707" y="2323"/>
                  </a:cubicBezTo>
                  <a:cubicBezTo>
                    <a:pt x="4707" y="1042"/>
                    <a:pt x="3652" y="0"/>
                    <a:pt x="23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82"/>
          <p:cNvGrpSpPr/>
          <p:nvPr/>
        </p:nvGrpSpPr>
        <p:grpSpPr>
          <a:xfrm>
            <a:off x="1454404" y="1924426"/>
            <a:ext cx="225785" cy="312452"/>
            <a:chOff x="1254171" y="1947565"/>
            <a:chExt cx="239992" cy="332113"/>
          </a:xfrm>
        </p:grpSpPr>
        <p:sp>
          <p:nvSpPr>
            <p:cNvPr id="1476" name="Google Shape;1476;p82"/>
            <p:cNvSpPr/>
            <p:nvPr/>
          </p:nvSpPr>
          <p:spPr>
            <a:xfrm>
              <a:off x="1254171" y="2128396"/>
              <a:ext cx="72137" cy="151278"/>
            </a:xfrm>
            <a:custGeom>
              <a:avLst/>
              <a:gdLst/>
              <a:ahLst/>
              <a:cxnLst/>
              <a:rect l="l" t="t" r="r" b="b"/>
              <a:pathLst>
                <a:path w="3069" h="6436" extrusionOk="0">
                  <a:moveTo>
                    <a:pt x="1886" y="1"/>
                  </a:moveTo>
                  <a:cubicBezTo>
                    <a:pt x="782" y="438"/>
                    <a:pt x="0" y="1517"/>
                    <a:pt x="0" y="2778"/>
                  </a:cubicBezTo>
                  <a:lnTo>
                    <a:pt x="0" y="6435"/>
                  </a:lnTo>
                  <a:lnTo>
                    <a:pt x="3069" y="6435"/>
                  </a:lnTo>
                  <a:cubicBezTo>
                    <a:pt x="2173" y="3956"/>
                    <a:pt x="2186" y="1144"/>
                    <a:pt x="2206" y="444"/>
                  </a:cubicBezTo>
                  <a:cubicBezTo>
                    <a:pt x="2089" y="305"/>
                    <a:pt x="1981" y="155"/>
                    <a:pt x="18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2"/>
            <p:cNvSpPr/>
            <p:nvPr/>
          </p:nvSpPr>
          <p:spPr>
            <a:xfrm>
              <a:off x="1421980" y="2128396"/>
              <a:ext cx="72184" cy="151278"/>
            </a:xfrm>
            <a:custGeom>
              <a:avLst/>
              <a:gdLst/>
              <a:ahLst/>
              <a:cxnLst/>
              <a:rect l="l" t="t" r="r" b="b"/>
              <a:pathLst>
                <a:path w="3071" h="6436" extrusionOk="0">
                  <a:moveTo>
                    <a:pt x="1186" y="1"/>
                  </a:moveTo>
                  <a:cubicBezTo>
                    <a:pt x="1088" y="155"/>
                    <a:pt x="983" y="305"/>
                    <a:pt x="863" y="444"/>
                  </a:cubicBezTo>
                  <a:cubicBezTo>
                    <a:pt x="883" y="1146"/>
                    <a:pt x="896" y="3956"/>
                    <a:pt x="0" y="6435"/>
                  </a:cubicBezTo>
                  <a:lnTo>
                    <a:pt x="3071" y="6435"/>
                  </a:lnTo>
                  <a:lnTo>
                    <a:pt x="3071" y="2778"/>
                  </a:lnTo>
                  <a:cubicBezTo>
                    <a:pt x="3071" y="1519"/>
                    <a:pt x="2289" y="438"/>
                    <a:pt x="11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2"/>
            <p:cNvSpPr/>
            <p:nvPr/>
          </p:nvSpPr>
          <p:spPr>
            <a:xfrm>
              <a:off x="1399132" y="2156157"/>
              <a:ext cx="23693" cy="108523"/>
            </a:xfrm>
            <a:custGeom>
              <a:avLst/>
              <a:gdLst/>
              <a:ahLst/>
              <a:cxnLst/>
              <a:rect l="l" t="t" r="r" b="b"/>
              <a:pathLst>
                <a:path w="1008" h="4617" extrusionOk="0">
                  <a:moveTo>
                    <a:pt x="1008" y="1"/>
                  </a:moveTo>
                  <a:lnTo>
                    <a:pt x="1008" y="1"/>
                  </a:lnTo>
                  <a:cubicBezTo>
                    <a:pt x="899" y="71"/>
                    <a:pt x="789" y="137"/>
                    <a:pt x="674" y="197"/>
                  </a:cubicBezTo>
                  <a:lnTo>
                    <a:pt x="1" y="2252"/>
                  </a:lnTo>
                  <a:lnTo>
                    <a:pt x="317" y="4616"/>
                  </a:lnTo>
                  <a:cubicBezTo>
                    <a:pt x="862" y="2908"/>
                    <a:pt x="985" y="1054"/>
                    <a:pt x="100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2"/>
            <p:cNvSpPr/>
            <p:nvPr/>
          </p:nvSpPr>
          <p:spPr>
            <a:xfrm>
              <a:off x="1355552" y="2168780"/>
              <a:ext cx="36292" cy="29687"/>
            </a:xfrm>
            <a:custGeom>
              <a:avLst/>
              <a:gdLst/>
              <a:ahLst/>
              <a:cxnLst/>
              <a:rect l="l" t="t" r="r" b="b"/>
              <a:pathLst>
                <a:path w="1544" h="1263" extrusionOk="0">
                  <a:moveTo>
                    <a:pt x="1" y="0"/>
                  </a:moveTo>
                  <a:lnTo>
                    <a:pt x="409" y="1263"/>
                  </a:lnTo>
                  <a:lnTo>
                    <a:pt x="1131" y="1263"/>
                  </a:lnTo>
                  <a:lnTo>
                    <a:pt x="1544" y="9"/>
                  </a:lnTo>
                  <a:lnTo>
                    <a:pt x="1544" y="9"/>
                  </a:lnTo>
                  <a:cubicBezTo>
                    <a:pt x="1301" y="57"/>
                    <a:pt x="1049" y="84"/>
                    <a:pt x="791" y="84"/>
                  </a:cubicBezTo>
                  <a:cubicBezTo>
                    <a:pt x="519" y="84"/>
                    <a:pt x="255" y="55"/>
                    <a:pt x="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2"/>
            <p:cNvSpPr/>
            <p:nvPr/>
          </p:nvSpPr>
          <p:spPr>
            <a:xfrm>
              <a:off x="1325465" y="2156157"/>
              <a:ext cx="22706" cy="106243"/>
            </a:xfrm>
            <a:custGeom>
              <a:avLst/>
              <a:gdLst/>
              <a:ahLst/>
              <a:cxnLst/>
              <a:rect l="l" t="t" r="r" b="b"/>
              <a:pathLst>
                <a:path w="966" h="4520" extrusionOk="0">
                  <a:moveTo>
                    <a:pt x="0" y="1"/>
                  </a:moveTo>
                  <a:lnTo>
                    <a:pt x="0" y="1"/>
                  </a:lnTo>
                  <a:cubicBezTo>
                    <a:pt x="23" y="1034"/>
                    <a:pt x="142" y="2837"/>
                    <a:pt x="663" y="4519"/>
                  </a:cubicBezTo>
                  <a:lnTo>
                    <a:pt x="965" y="2252"/>
                  </a:lnTo>
                  <a:lnTo>
                    <a:pt x="292" y="175"/>
                  </a:lnTo>
                  <a:cubicBezTo>
                    <a:pt x="193" y="122"/>
                    <a:pt x="95" y="62"/>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2"/>
            <p:cNvSpPr/>
            <p:nvPr/>
          </p:nvSpPr>
          <p:spPr>
            <a:xfrm>
              <a:off x="1358349" y="2217907"/>
              <a:ext cx="30604" cy="61771"/>
            </a:xfrm>
            <a:custGeom>
              <a:avLst/>
              <a:gdLst/>
              <a:ahLst/>
              <a:cxnLst/>
              <a:rect l="l" t="t" r="r" b="b"/>
              <a:pathLst>
                <a:path w="1302" h="2628" extrusionOk="0">
                  <a:moveTo>
                    <a:pt x="350" y="0"/>
                  </a:moveTo>
                  <a:lnTo>
                    <a:pt x="1" y="2627"/>
                  </a:lnTo>
                  <a:lnTo>
                    <a:pt x="1301" y="2627"/>
                  </a:lnTo>
                  <a:lnTo>
                    <a:pt x="95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2"/>
            <p:cNvSpPr/>
            <p:nvPr/>
          </p:nvSpPr>
          <p:spPr>
            <a:xfrm>
              <a:off x="1304756" y="2049369"/>
              <a:ext cx="138774" cy="101941"/>
            </a:xfrm>
            <a:custGeom>
              <a:avLst/>
              <a:gdLst/>
              <a:ahLst/>
              <a:cxnLst/>
              <a:rect l="l" t="t" r="r" b="b"/>
              <a:pathLst>
                <a:path w="5904" h="4337" extrusionOk="0">
                  <a:moveTo>
                    <a:pt x="1" y="1"/>
                  </a:moveTo>
                  <a:lnTo>
                    <a:pt x="1" y="1385"/>
                  </a:lnTo>
                  <a:cubicBezTo>
                    <a:pt x="1" y="3012"/>
                    <a:pt x="1325" y="4336"/>
                    <a:pt x="2952" y="4336"/>
                  </a:cubicBezTo>
                  <a:cubicBezTo>
                    <a:pt x="4579" y="4336"/>
                    <a:pt x="5903" y="3012"/>
                    <a:pt x="5903" y="1385"/>
                  </a:cubicBezTo>
                  <a:lnTo>
                    <a:pt x="5903" y="414"/>
                  </a:lnTo>
                  <a:lnTo>
                    <a:pt x="1621" y="414"/>
                  </a:lnTo>
                  <a:cubicBezTo>
                    <a:pt x="1034" y="414"/>
                    <a:pt x="482" y="263"/>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2"/>
            <p:cNvSpPr/>
            <p:nvPr/>
          </p:nvSpPr>
          <p:spPr>
            <a:xfrm>
              <a:off x="1282919" y="1947565"/>
              <a:ext cx="160610" cy="92069"/>
            </a:xfrm>
            <a:custGeom>
              <a:avLst/>
              <a:gdLst/>
              <a:ahLst/>
              <a:cxnLst/>
              <a:rect l="l" t="t" r="r" b="b"/>
              <a:pathLst>
                <a:path w="6833" h="3917" extrusionOk="0">
                  <a:moveTo>
                    <a:pt x="0" y="1"/>
                  </a:moveTo>
                  <a:lnTo>
                    <a:pt x="0" y="1369"/>
                  </a:lnTo>
                  <a:cubicBezTo>
                    <a:pt x="0" y="2773"/>
                    <a:pt x="1144" y="3917"/>
                    <a:pt x="2550" y="3917"/>
                  </a:cubicBezTo>
                  <a:lnTo>
                    <a:pt x="6832" y="3917"/>
                  </a:lnTo>
                  <a:lnTo>
                    <a:pt x="6832" y="2550"/>
                  </a:lnTo>
                  <a:cubicBezTo>
                    <a:pt x="6832" y="1144"/>
                    <a:pt x="5689" y="1"/>
                    <a:pt x="42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82"/>
          <p:cNvGrpSpPr/>
          <p:nvPr/>
        </p:nvGrpSpPr>
        <p:grpSpPr>
          <a:xfrm>
            <a:off x="1411060" y="2613311"/>
            <a:ext cx="312426" cy="312250"/>
            <a:chOff x="1208100" y="2679798"/>
            <a:chExt cx="332085" cy="331899"/>
          </a:xfrm>
        </p:grpSpPr>
        <p:sp>
          <p:nvSpPr>
            <p:cNvPr id="1485" name="Google Shape;1485;p82"/>
            <p:cNvSpPr/>
            <p:nvPr/>
          </p:nvSpPr>
          <p:spPr>
            <a:xfrm>
              <a:off x="1364437" y="2679798"/>
              <a:ext cx="19462" cy="46140"/>
            </a:xfrm>
            <a:custGeom>
              <a:avLst/>
              <a:gdLst/>
              <a:ahLst/>
              <a:cxnLst/>
              <a:rect l="l" t="t" r="r" b="b"/>
              <a:pathLst>
                <a:path w="828" h="1963" extrusionOk="0">
                  <a:moveTo>
                    <a:pt x="0" y="1"/>
                  </a:moveTo>
                  <a:lnTo>
                    <a:pt x="0" y="1963"/>
                  </a:lnTo>
                  <a:lnTo>
                    <a:pt x="828" y="1963"/>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2"/>
            <p:cNvSpPr/>
            <p:nvPr/>
          </p:nvSpPr>
          <p:spPr>
            <a:xfrm>
              <a:off x="1224954" y="2697545"/>
              <a:ext cx="51405" cy="74628"/>
            </a:xfrm>
            <a:custGeom>
              <a:avLst/>
              <a:gdLst/>
              <a:ahLst/>
              <a:cxnLst/>
              <a:rect l="l" t="t" r="r" b="b"/>
              <a:pathLst>
                <a:path w="2187" h="3175" extrusionOk="0">
                  <a:moveTo>
                    <a:pt x="734" y="1"/>
                  </a:moveTo>
                  <a:lnTo>
                    <a:pt x="1" y="382"/>
                  </a:lnTo>
                  <a:lnTo>
                    <a:pt x="1453" y="3175"/>
                  </a:lnTo>
                  <a:lnTo>
                    <a:pt x="2186" y="2795"/>
                  </a:lnTo>
                  <a:lnTo>
                    <a:pt x="73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2"/>
            <p:cNvSpPr/>
            <p:nvPr/>
          </p:nvSpPr>
          <p:spPr>
            <a:xfrm>
              <a:off x="1471930" y="2697710"/>
              <a:ext cx="51405" cy="74628"/>
            </a:xfrm>
            <a:custGeom>
              <a:avLst/>
              <a:gdLst/>
              <a:ahLst/>
              <a:cxnLst/>
              <a:rect l="l" t="t" r="r" b="b"/>
              <a:pathLst>
                <a:path w="2187" h="3175" extrusionOk="0">
                  <a:moveTo>
                    <a:pt x="1453" y="0"/>
                  </a:moveTo>
                  <a:lnTo>
                    <a:pt x="1" y="2792"/>
                  </a:lnTo>
                  <a:lnTo>
                    <a:pt x="734" y="3174"/>
                  </a:lnTo>
                  <a:lnTo>
                    <a:pt x="2186" y="380"/>
                  </a:lnTo>
                  <a:lnTo>
                    <a:pt x="145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2"/>
            <p:cNvSpPr/>
            <p:nvPr/>
          </p:nvSpPr>
          <p:spPr>
            <a:xfrm>
              <a:off x="1208100" y="2888343"/>
              <a:ext cx="156355" cy="123354"/>
            </a:xfrm>
            <a:custGeom>
              <a:avLst/>
              <a:gdLst/>
              <a:ahLst/>
              <a:cxnLst/>
              <a:rect l="l" t="t" r="r" b="b"/>
              <a:pathLst>
                <a:path w="6652" h="5248" extrusionOk="0">
                  <a:moveTo>
                    <a:pt x="3740" y="2210"/>
                  </a:moveTo>
                  <a:lnTo>
                    <a:pt x="3740" y="3037"/>
                  </a:lnTo>
                  <a:lnTo>
                    <a:pt x="2912" y="3037"/>
                  </a:lnTo>
                  <a:lnTo>
                    <a:pt x="2912" y="2210"/>
                  </a:lnTo>
                  <a:close/>
                  <a:moveTo>
                    <a:pt x="828" y="0"/>
                  </a:moveTo>
                  <a:lnTo>
                    <a:pt x="0" y="5247"/>
                  </a:lnTo>
                  <a:lnTo>
                    <a:pt x="6651" y="5247"/>
                  </a:lnTo>
                  <a:lnTo>
                    <a:pt x="582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2"/>
            <p:cNvSpPr/>
            <p:nvPr/>
          </p:nvSpPr>
          <p:spPr>
            <a:xfrm>
              <a:off x="1383877" y="2888343"/>
              <a:ext cx="156308" cy="123354"/>
            </a:xfrm>
            <a:custGeom>
              <a:avLst/>
              <a:gdLst/>
              <a:ahLst/>
              <a:cxnLst/>
              <a:rect l="l" t="t" r="r" b="b"/>
              <a:pathLst>
                <a:path w="6650" h="5248" extrusionOk="0">
                  <a:moveTo>
                    <a:pt x="3738" y="2210"/>
                  </a:moveTo>
                  <a:lnTo>
                    <a:pt x="3738" y="3037"/>
                  </a:lnTo>
                  <a:lnTo>
                    <a:pt x="2913" y="3037"/>
                  </a:lnTo>
                  <a:lnTo>
                    <a:pt x="2913" y="2210"/>
                  </a:lnTo>
                  <a:close/>
                  <a:moveTo>
                    <a:pt x="827" y="0"/>
                  </a:moveTo>
                  <a:lnTo>
                    <a:pt x="1" y="5247"/>
                  </a:lnTo>
                  <a:lnTo>
                    <a:pt x="6650" y="5247"/>
                  </a:lnTo>
                  <a:lnTo>
                    <a:pt x="582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2"/>
            <p:cNvSpPr/>
            <p:nvPr/>
          </p:nvSpPr>
          <p:spPr>
            <a:xfrm>
              <a:off x="1295988" y="2745497"/>
              <a:ext cx="156355" cy="123401"/>
            </a:xfrm>
            <a:custGeom>
              <a:avLst/>
              <a:gdLst/>
              <a:ahLst/>
              <a:cxnLst/>
              <a:rect l="l" t="t" r="r" b="b"/>
              <a:pathLst>
                <a:path w="6652" h="5250" extrusionOk="0">
                  <a:moveTo>
                    <a:pt x="3740" y="2212"/>
                  </a:moveTo>
                  <a:lnTo>
                    <a:pt x="3740" y="3040"/>
                  </a:lnTo>
                  <a:lnTo>
                    <a:pt x="2912" y="3040"/>
                  </a:lnTo>
                  <a:lnTo>
                    <a:pt x="2912" y="2212"/>
                  </a:lnTo>
                  <a:close/>
                  <a:moveTo>
                    <a:pt x="828" y="0"/>
                  </a:moveTo>
                  <a:lnTo>
                    <a:pt x="1" y="5249"/>
                  </a:lnTo>
                  <a:lnTo>
                    <a:pt x="6652" y="5249"/>
                  </a:lnTo>
                  <a:lnTo>
                    <a:pt x="582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82"/>
          <p:cNvGrpSpPr/>
          <p:nvPr/>
        </p:nvGrpSpPr>
        <p:grpSpPr>
          <a:xfrm>
            <a:off x="1469774" y="3301997"/>
            <a:ext cx="194997" cy="312420"/>
            <a:chOff x="1270508" y="3411820"/>
            <a:chExt cx="207267" cy="332079"/>
          </a:xfrm>
        </p:grpSpPr>
        <p:sp>
          <p:nvSpPr>
            <p:cNvPr id="1492" name="Google Shape;1492;p82"/>
            <p:cNvSpPr/>
            <p:nvPr/>
          </p:nvSpPr>
          <p:spPr>
            <a:xfrm>
              <a:off x="1270508" y="3431235"/>
              <a:ext cx="207267" cy="312664"/>
            </a:xfrm>
            <a:custGeom>
              <a:avLst/>
              <a:gdLst/>
              <a:ahLst/>
              <a:cxnLst/>
              <a:rect l="l" t="t" r="r" b="b"/>
              <a:pathLst>
                <a:path w="8818" h="13302" extrusionOk="0">
                  <a:moveTo>
                    <a:pt x="4824" y="5432"/>
                  </a:moveTo>
                  <a:lnTo>
                    <a:pt x="4824" y="5940"/>
                  </a:lnTo>
                  <a:cubicBezTo>
                    <a:pt x="5464" y="6106"/>
                    <a:pt x="5937" y="6642"/>
                    <a:pt x="5937" y="7276"/>
                  </a:cubicBezTo>
                  <a:lnTo>
                    <a:pt x="5109" y="7276"/>
                  </a:lnTo>
                  <a:cubicBezTo>
                    <a:pt x="5109" y="6969"/>
                    <a:pt x="4795" y="6717"/>
                    <a:pt x="4409" y="6717"/>
                  </a:cubicBezTo>
                  <a:cubicBezTo>
                    <a:pt x="4025" y="6717"/>
                    <a:pt x="3711" y="6969"/>
                    <a:pt x="3711" y="7276"/>
                  </a:cubicBezTo>
                  <a:cubicBezTo>
                    <a:pt x="3711" y="7585"/>
                    <a:pt x="4025" y="7836"/>
                    <a:pt x="4409" y="7836"/>
                  </a:cubicBezTo>
                  <a:cubicBezTo>
                    <a:pt x="5252" y="7836"/>
                    <a:pt x="5937" y="8459"/>
                    <a:pt x="5937" y="9225"/>
                  </a:cubicBezTo>
                  <a:cubicBezTo>
                    <a:pt x="5937" y="9858"/>
                    <a:pt x="5464" y="10395"/>
                    <a:pt x="4824" y="10560"/>
                  </a:cubicBezTo>
                  <a:lnTo>
                    <a:pt x="4824" y="11068"/>
                  </a:lnTo>
                  <a:lnTo>
                    <a:pt x="3996" y="11068"/>
                  </a:lnTo>
                  <a:lnTo>
                    <a:pt x="3996" y="10560"/>
                  </a:lnTo>
                  <a:cubicBezTo>
                    <a:pt x="3354" y="10395"/>
                    <a:pt x="2884" y="9858"/>
                    <a:pt x="2884" y="9225"/>
                  </a:cubicBezTo>
                  <a:lnTo>
                    <a:pt x="3711" y="9225"/>
                  </a:lnTo>
                  <a:cubicBezTo>
                    <a:pt x="3711" y="9534"/>
                    <a:pt x="4025" y="9783"/>
                    <a:pt x="4409" y="9783"/>
                  </a:cubicBezTo>
                  <a:cubicBezTo>
                    <a:pt x="4795" y="9783"/>
                    <a:pt x="5109" y="9534"/>
                    <a:pt x="5109" y="9225"/>
                  </a:cubicBezTo>
                  <a:cubicBezTo>
                    <a:pt x="5109" y="8916"/>
                    <a:pt x="4795" y="8664"/>
                    <a:pt x="4409" y="8664"/>
                  </a:cubicBezTo>
                  <a:cubicBezTo>
                    <a:pt x="3568" y="8664"/>
                    <a:pt x="2884" y="8042"/>
                    <a:pt x="2884" y="7276"/>
                  </a:cubicBezTo>
                  <a:cubicBezTo>
                    <a:pt x="2884" y="6642"/>
                    <a:pt x="3354" y="6106"/>
                    <a:pt x="3996" y="5940"/>
                  </a:cubicBezTo>
                  <a:lnTo>
                    <a:pt x="3996" y="5432"/>
                  </a:lnTo>
                  <a:close/>
                  <a:moveTo>
                    <a:pt x="1846" y="0"/>
                  </a:moveTo>
                  <a:lnTo>
                    <a:pt x="1" y="2872"/>
                  </a:lnTo>
                  <a:lnTo>
                    <a:pt x="1" y="13302"/>
                  </a:lnTo>
                  <a:lnTo>
                    <a:pt x="8817" y="13302"/>
                  </a:lnTo>
                  <a:lnTo>
                    <a:pt x="8817" y="2872"/>
                  </a:lnTo>
                  <a:lnTo>
                    <a:pt x="6974" y="0"/>
                  </a:lnTo>
                  <a:lnTo>
                    <a:pt x="4837" y="0"/>
                  </a:lnTo>
                  <a:lnTo>
                    <a:pt x="4837" y="1726"/>
                  </a:lnTo>
                  <a:cubicBezTo>
                    <a:pt x="5321" y="1896"/>
                    <a:pt x="5665" y="2358"/>
                    <a:pt x="5665" y="2896"/>
                  </a:cubicBezTo>
                  <a:cubicBezTo>
                    <a:pt x="5665" y="3583"/>
                    <a:pt x="5109" y="4139"/>
                    <a:pt x="4424" y="4139"/>
                  </a:cubicBezTo>
                  <a:cubicBezTo>
                    <a:pt x="3740" y="4139"/>
                    <a:pt x="3182" y="3583"/>
                    <a:pt x="3182" y="2896"/>
                  </a:cubicBezTo>
                  <a:cubicBezTo>
                    <a:pt x="3182" y="2358"/>
                    <a:pt x="3528" y="1896"/>
                    <a:pt x="4009" y="1726"/>
                  </a:cubicBezTo>
                  <a:lnTo>
                    <a:pt x="400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2"/>
            <p:cNvSpPr/>
            <p:nvPr/>
          </p:nvSpPr>
          <p:spPr>
            <a:xfrm>
              <a:off x="1364743" y="3411820"/>
              <a:ext cx="19486" cy="19439"/>
            </a:xfrm>
            <a:custGeom>
              <a:avLst/>
              <a:gdLst/>
              <a:ahLst/>
              <a:cxnLst/>
              <a:rect l="l" t="t" r="r" b="b"/>
              <a:pathLst>
                <a:path w="829" h="827" extrusionOk="0">
                  <a:moveTo>
                    <a:pt x="0" y="0"/>
                  </a:moveTo>
                  <a:lnTo>
                    <a:pt x="0" y="826"/>
                  </a:lnTo>
                  <a:lnTo>
                    <a:pt x="828" y="826"/>
                  </a:lnTo>
                  <a:lnTo>
                    <a:pt x="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2"/>
            <p:cNvSpPr/>
            <p:nvPr/>
          </p:nvSpPr>
          <p:spPr>
            <a:xfrm>
              <a:off x="1364743" y="3489601"/>
              <a:ext cx="19486" cy="19486"/>
            </a:xfrm>
            <a:custGeom>
              <a:avLst/>
              <a:gdLst/>
              <a:ahLst/>
              <a:cxnLst/>
              <a:rect l="l" t="t" r="r" b="b"/>
              <a:pathLst>
                <a:path w="829" h="829" extrusionOk="0">
                  <a:moveTo>
                    <a:pt x="415" y="0"/>
                  </a:moveTo>
                  <a:cubicBezTo>
                    <a:pt x="186" y="0"/>
                    <a:pt x="0" y="186"/>
                    <a:pt x="0" y="413"/>
                  </a:cubicBezTo>
                  <a:cubicBezTo>
                    <a:pt x="0" y="643"/>
                    <a:pt x="186" y="828"/>
                    <a:pt x="415" y="828"/>
                  </a:cubicBezTo>
                  <a:cubicBezTo>
                    <a:pt x="643" y="828"/>
                    <a:pt x="828" y="643"/>
                    <a:pt x="828" y="413"/>
                  </a:cubicBezTo>
                  <a:cubicBezTo>
                    <a:pt x="828" y="186"/>
                    <a:pt x="643" y="0"/>
                    <a:pt x="4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82"/>
          <p:cNvGrpSpPr/>
          <p:nvPr/>
        </p:nvGrpSpPr>
        <p:grpSpPr>
          <a:xfrm>
            <a:off x="1411060" y="3990771"/>
            <a:ext cx="312424" cy="312444"/>
            <a:chOff x="1208100" y="4143935"/>
            <a:chExt cx="332083" cy="332104"/>
          </a:xfrm>
        </p:grpSpPr>
        <p:sp>
          <p:nvSpPr>
            <p:cNvPr id="1496" name="Google Shape;1496;p82"/>
            <p:cNvSpPr/>
            <p:nvPr/>
          </p:nvSpPr>
          <p:spPr>
            <a:xfrm>
              <a:off x="1330965" y="4143935"/>
              <a:ext cx="209218" cy="207972"/>
            </a:xfrm>
            <a:custGeom>
              <a:avLst/>
              <a:gdLst/>
              <a:ahLst/>
              <a:cxnLst/>
              <a:rect l="l" t="t" r="r" b="b"/>
              <a:pathLst>
                <a:path w="8901" h="8848" extrusionOk="0">
                  <a:moveTo>
                    <a:pt x="3669" y="1"/>
                  </a:moveTo>
                  <a:cubicBezTo>
                    <a:pt x="2731" y="1"/>
                    <a:pt x="1813" y="252"/>
                    <a:pt x="1009" y="727"/>
                  </a:cubicBezTo>
                  <a:cubicBezTo>
                    <a:pt x="643" y="943"/>
                    <a:pt x="303" y="1206"/>
                    <a:pt x="0" y="1504"/>
                  </a:cubicBezTo>
                  <a:cubicBezTo>
                    <a:pt x="243" y="1477"/>
                    <a:pt x="488" y="1464"/>
                    <a:pt x="733" y="1464"/>
                  </a:cubicBezTo>
                  <a:cubicBezTo>
                    <a:pt x="2537" y="1464"/>
                    <a:pt x="4230" y="2166"/>
                    <a:pt x="5503" y="3440"/>
                  </a:cubicBezTo>
                  <a:cubicBezTo>
                    <a:pt x="6777" y="4714"/>
                    <a:pt x="7479" y="6409"/>
                    <a:pt x="7479" y="8210"/>
                  </a:cubicBezTo>
                  <a:cubicBezTo>
                    <a:pt x="7479" y="8424"/>
                    <a:pt x="7470" y="8638"/>
                    <a:pt x="7450" y="8848"/>
                  </a:cubicBezTo>
                  <a:cubicBezTo>
                    <a:pt x="7726" y="8561"/>
                    <a:pt x="7969" y="8241"/>
                    <a:pt x="8174" y="7894"/>
                  </a:cubicBezTo>
                  <a:cubicBezTo>
                    <a:pt x="8649" y="7091"/>
                    <a:pt x="8901" y="6170"/>
                    <a:pt x="8901" y="5232"/>
                  </a:cubicBezTo>
                  <a:cubicBezTo>
                    <a:pt x="8901" y="2347"/>
                    <a:pt x="6554" y="1"/>
                    <a:pt x="366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2"/>
            <p:cNvSpPr/>
            <p:nvPr/>
          </p:nvSpPr>
          <p:spPr>
            <a:xfrm>
              <a:off x="1208100" y="4197810"/>
              <a:ext cx="278229" cy="278229"/>
            </a:xfrm>
            <a:custGeom>
              <a:avLst/>
              <a:gdLst/>
              <a:ahLst/>
              <a:cxnLst/>
              <a:rect l="l" t="t" r="r" b="b"/>
              <a:pathLst>
                <a:path w="11837" h="11837" extrusionOk="0">
                  <a:moveTo>
                    <a:pt x="6305" y="3291"/>
                  </a:moveTo>
                  <a:lnTo>
                    <a:pt x="6305" y="3750"/>
                  </a:lnTo>
                  <a:cubicBezTo>
                    <a:pt x="6909" y="3914"/>
                    <a:pt x="7353" y="4424"/>
                    <a:pt x="7353" y="5026"/>
                  </a:cubicBezTo>
                  <a:lnTo>
                    <a:pt x="6525" y="5026"/>
                  </a:lnTo>
                  <a:cubicBezTo>
                    <a:pt x="6525" y="4750"/>
                    <a:pt x="6241" y="4523"/>
                    <a:pt x="5892" y="4523"/>
                  </a:cubicBezTo>
                  <a:cubicBezTo>
                    <a:pt x="5541" y="4523"/>
                    <a:pt x="5258" y="4750"/>
                    <a:pt x="5258" y="5026"/>
                  </a:cubicBezTo>
                  <a:cubicBezTo>
                    <a:pt x="5258" y="5304"/>
                    <a:pt x="5541" y="5530"/>
                    <a:pt x="5892" y="5530"/>
                  </a:cubicBezTo>
                  <a:cubicBezTo>
                    <a:pt x="6698" y="5530"/>
                    <a:pt x="7353" y="6126"/>
                    <a:pt x="7353" y="6861"/>
                  </a:cubicBezTo>
                  <a:cubicBezTo>
                    <a:pt x="7353" y="7463"/>
                    <a:pt x="6909" y="7973"/>
                    <a:pt x="6305" y="8134"/>
                  </a:cubicBezTo>
                  <a:lnTo>
                    <a:pt x="6305" y="8596"/>
                  </a:lnTo>
                  <a:lnTo>
                    <a:pt x="5477" y="8596"/>
                  </a:lnTo>
                  <a:lnTo>
                    <a:pt x="5477" y="8134"/>
                  </a:lnTo>
                  <a:cubicBezTo>
                    <a:pt x="4872" y="7973"/>
                    <a:pt x="4431" y="7463"/>
                    <a:pt x="4431" y="6861"/>
                  </a:cubicBezTo>
                  <a:lnTo>
                    <a:pt x="5258" y="6861"/>
                  </a:lnTo>
                  <a:cubicBezTo>
                    <a:pt x="5258" y="7136"/>
                    <a:pt x="5541" y="7362"/>
                    <a:pt x="5892" y="7362"/>
                  </a:cubicBezTo>
                  <a:cubicBezTo>
                    <a:pt x="6241" y="7362"/>
                    <a:pt x="6525" y="7136"/>
                    <a:pt x="6525" y="6861"/>
                  </a:cubicBezTo>
                  <a:cubicBezTo>
                    <a:pt x="6525" y="6582"/>
                    <a:pt x="6241" y="6357"/>
                    <a:pt x="5892" y="6357"/>
                  </a:cubicBezTo>
                  <a:cubicBezTo>
                    <a:pt x="5086" y="6357"/>
                    <a:pt x="4431" y="5759"/>
                    <a:pt x="4431" y="5026"/>
                  </a:cubicBezTo>
                  <a:cubicBezTo>
                    <a:pt x="4431" y="4424"/>
                    <a:pt x="4872" y="3914"/>
                    <a:pt x="5477" y="3750"/>
                  </a:cubicBezTo>
                  <a:lnTo>
                    <a:pt x="5477" y="3291"/>
                  </a:lnTo>
                  <a:close/>
                  <a:moveTo>
                    <a:pt x="5918" y="0"/>
                  </a:moveTo>
                  <a:cubicBezTo>
                    <a:pt x="4338" y="0"/>
                    <a:pt x="2852" y="616"/>
                    <a:pt x="1735" y="1733"/>
                  </a:cubicBezTo>
                  <a:cubicBezTo>
                    <a:pt x="616" y="2852"/>
                    <a:pt x="0" y="4338"/>
                    <a:pt x="0" y="5918"/>
                  </a:cubicBezTo>
                  <a:cubicBezTo>
                    <a:pt x="0" y="6821"/>
                    <a:pt x="199" y="7688"/>
                    <a:pt x="590" y="8494"/>
                  </a:cubicBezTo>
                  <a:lnTo>
                    <a:pt x="590" y="11247"/>
                  </a:lnTo>
                  <a:lnTo>
                    <a:pt x="3342" y="11247"/>
                  </a:lnTo>
                  <a:cubicBezTo>
                    <a:pt x="4148" y="11637"/>
                    <a:pt x="5016" y="11836"/>
                    <a:pt x="5918" y="11836"/>
                  </a:cubicBezTo>
                  <a:cubicBezTo>
                    <a:pt x="7499" y="11836"/>
                    <a:pt x="8984" y="11220"/>
                    <a:pt x="10104" y="10103"/>
                  </a:cubicBezTo>
                  <a:cubicBezTo>
                    <a:pt x="11221" y="8984"/>
                    <a:pt x="11836" y="7499"/>
                    <a:pt x="11836" y="5918"/>
                  </a:cubicBezTo>
                  <a:cubicBezTo>
                    <a:pt x="11836" y="4338"/>
                    <a:pt x="11221" y="2852"/>
                    <a:pt x="10104" y="1733"/>
                  </a:cubicBezTo>
                  <a:cubicBezTo>
                    <a:pt x="8984" y="616"/>
                    <a:pt x="7499" y="0"/>
                    <a:pt x="591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82"/>
          <p:cNvGrpSpPr/>
          <p:nvPr/>
        </p:nvGrpSpPr>
        <p:grpSpPr>
          <a:xfrm>
            <a:off x="2145262" y="1235652"/>
            <a:ext cx="208066" cy="312420"/>
            <a:chOff x="1746268" y="1215450"/>
            <a:chExt cx="221159" cy="332079"/>
          </a:xfrm>
        </p:grpSpPr>
        <p:sp>
          <p:nvSpPr>
            <p:cNvPr id="1499" name="Google Shape;1499;p82"/>
            <p:cNvSpPr/>
            <p:nvPr/>
          </p:nvSpPr>
          <p:spPr>
            <a:xfrm>
              <a:off x="1808206" y="1215450"/>
              <a:ext cx="97264" cy="26490"/>
            </a:xfrm>
            <a:custGeom>
              <a:avLst/>
              <a:gdLst/>
              <a:ahLst/>
              <a:cxnLst/>
              <a:rect l="l" t="t" r="r" b="b"/>
              <a:pathLst>
                <a:path w="4138" h="1127" extrusionOk="0">
                  <a:moveTo>
                    <a:pt x="1" y="1"/>
                  </a:moveTo>
                  <a:lnTo>
                    <a:pt x="191" y="1126"/>
                  </a:lnTo>
                  <a:lnTo>
                    <a:pt x="3948" y="1126"/>
                  </a:lnTo>
                  <a:lnTo>
                    <a:pt x="413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2"/>
            <p:cNvSpPr/>
            <p:nvPr/>
          </p:nvSpPr>
          <p:spPr>
            <a:xfrm>
              <a:off x="1746268" y="1215450"/>
              <a:ext cx="221159" cy="332079"/>
            </a:xfrm>
            <a:custGeom>
              <a:avLst/>
              <a:gdLst/>
              <a:ahLst/>
              <a:cxnLst/>
              <a:rect l="l" t="t" r="r" b="b"/>
              <a:pathLst>
                <a:path w="9409" h="14128" extrusionOk="0">
                  <a:moveTo>
                    <a:pt x="5117" y="4411"/>
                  </a:moveTo>
                  <a:lnTo>
                    <a:pt x="5117" y="4872"/>
                  </a:lnTo>
                  <a:cubicBezTo>
                    <a:pt x="5722" y="5033"/>
                    <a:pt x="6166" y="5546"/>
                    <a:pt x="6166" y="6148"/>
                  </a:cubicBezTo>
                  <a:lnTo>
                    <a:pt x="5338" y="6148"/>
                  </a:lnTo>
                  <a:cubicBezTo>
                    <a:pt x="5338" y="5870"/>
                    <a:pt x="5053" y="5645"/>
                    <a:pt x="4704" y="5645"/>
                  </a:cubicBezTo>
                  <a:cubicBezTo>
                    <a:pt x="4355" y="5645"/>
                    <a:pt x="4071" y="5870"/>
                    <a:pt x="4071" y="6148"/>
                  </a:cubicBezTo>
                  <a:cubicBezTo>
                    <a:pt x="4071" y="6424"/>
                    <a:pt x="4355" y="6649"/>
                    <a:pt x="4704" y="6649"/>
                  </a:cubicBezTo>
                  <a:cubicBezTo>
                    <a:pt x="5510" y="6649"/>
                    <a:pt x="6166" y="7247"/>
                    <a:pt x="6166" y="7980"/>
                  </a:cubicBezTo>
                  <a:cubicBezTo>
                    <a:pt x="6166" y="8583"/>
                    <a:pt x="5722" y="9093"/>
                    <a:pt x="5117" y="9256"/>
                  </a:cubicBezTo>
                  <a:lnTo>
                    <a:pt x="5117" y="9718"/>
                  </a:lnTo>
                  <a:lnTo>
                    <a:pt x="4289" y="9718"/>
                  </a:lnTo>
                  <a:lnTo>
                    <a:pt x="4289" y="9256"/>
                  </a:lnTo>
                  <a:cubicBezTo>
                    <a:pt x="3684" y="9093"/>
                    <a:pt x="3243" y="8583"/>
                    <a:pt x="3243" y="7980"/>
                  </a:cubicBezTo>
                  <a:lnTo>
                    <a:pt x="4071" y="7980"/>
                  </a:lnTo>
                  <a:cubicBezTo>
                    <a:pt x="4071" y="8258"/>
                    <a:pt x="4355" y="8484"/>
                    <a:pt x="4704" y="8484"/>
                  </a:cubicBezTo>
                  <a:cubicBezTo>
                    <a:pt x="5053" y="8484"/>
                    <a:pt x="5338" y="8258"/>
                    <a:pt x="5338" y="7980"/>
                  </a:cubicBezTo>
                  <a:cubicBezTo>
                    <a:pt x="5338" y="7702"/>
                    <a:pt x="5053" y="7477"/>
                    <a:pt x="4704" y="7477"/>
                  </a:cubicBezTo>
                  <a:cubicBezTo>
                    <a:pt x="3899" y="7477"/>
                    <a:pt x="3243" y="6881"/>
                    <a:pt x="3243" y="6148"/>
                  </a:cubicBezTo>
                  <a:cubicBezTo>
                    <a:pt x="3243" y="5546"/>
                    <a:pt x="3684" y="5033"/>
                    <a:pt x="4289" y="4872"/>
                  </a:cubicBezTo>
                  <a:lnTo>
                    <a:pt x="4289" y="4411"/>
                  </a:lnTo>
                  <a:close/>
                  <a:moveTo>
                    <a:pt x="6322" y="11645"/>
                  </a:moveTo>
                  <a:lnTo>
                    <a:pt x="6322" y="12472"/>
                  </a:lnTo>
                  <a:lnTo>
                    <a:pt x="3084" y="12472"/>
                  </a:lnTo>
                  <a:lnTo>
                    <a:pt x="3084" y="11645"/>
                  </a:lnTo>
                  <a:close/>
                  <a:moveTo>
                    <a:pt x="0" y="1"/>
                  </a:moveTo>
                  <a:lnTo>
                    <a:pt x="0" y="14128"/>
                  </a:lnTo>
                  <a:lnTo>
                    <a:pt x="9408" y="14128"/>
                  </a:lnTo>
                  <a:lnTo>
                    <a:pt x="9408" y="1"/>
                  </a:lnTo>
                  <a:lnTo>
                    <a:pt x="7622" y="1"/>
                  </a:lnTo>
                  <a:lnTo>
                    <a:pt x="7291" y="1954"/>
                  </a:lnTo>
                  <a:lnTo>
                    <a:pt x="2115" y="1954"/>
                  </a:lnTo>
                  <a:lnTo>
                    <a:pt x="178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82"/>
          <p:cNvGrpSpPr/>
          <p:nvPr/>
        </p:nvGrpSpPr>
        <p:grpSpPr>
          <a:xfrm>
            <a:off x="2093072" y="1924426"/>
            <a:ext cx="312420" cy="312453"/>
            <a:chOff x="1690794" y="1947565"/>
            <a:chExt cx="332079" cy="332114"/>
          </a:xfrm>
        </p:grpSpPr>
        <p:sp>
          <p:nvSpPr>
            <p:cNvPr id="1502" name="Google Shape;1502;p82"/>
            <p:cNvSpPr/>
            <p:nvPr/>
          </p:nvSpPr>
          <p:spPr>
            <a:xfrm>
              <a:off x="1749371" y="1997845"/>
              <a:ext cx="214930" cy="59914"/>
            </a:xfrm>
            <a:custGeom>
              <a:avLst/>
              <a:gdLst/>
              <a:ahLst/>
              <a:cxnLst/>
              <a:rect l="l" t="t" r="r" b="b"/>
              <a:pathLst>
                <a:path w="9144" h="2549" extrusionOk="0">
                  <a:moveTo>
                    <a:pt x="1" y="1"/>
                  </a:moveTo>
                  <a:lnTo>
                    <a:pt x="1" y="2548"/>
                  </a:lnTo>
                  <a:lnTo>
                    <a:pt x="829" y="2548"/>
                  </a:lnTo>
                  <a:lnTo>
                    <a:pt x="829" y="835"/>
                  </a:lnTo>
                  <a:lnTo>
                    <a:pt x="8316" y="835"/>
                  </a:lnTo>
                  <a:lnTo>
                    <a:pt x="8316" y="2548"/>
                  </a:lnTo>
                  <a:lnTo>
                    <a:pt x="9144" y="2548"/>
                  </a:lnTo>
                  <a:lnTo>
                    <a:pt x="914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2"/>
            <p:cNvSpPr/>
            <p:nvPr/>
          </p:nvSpPr>
          <p:spPr>
            <a:xfrm>
              <a:off x="1690794" y="1947565"/>
              <a:ext cx="332079" cy="306881"/>
            </a:xfrm>
            <a:custGeom>
              <a:avLst/>
              <a:gdLst/>
              <a:ahLst/>
              <a:cxnLst/>
              <a:rect l="l" t="t" r="r" b="b"/>
              <a:pathLst>
                <a:path w="14128" h="13056" extrusionOk="0">
                  <a:moveTo>
                    <a:pt x="1" y="1"/>
                  </a:moveTo>
                  <a:lnTo>
                    <a:pt x="1" y="13055"/>
                  </a:lnTo>
                  <a:lnTo>
                    <a:pt x="3321" y="13055"/>
                  </a:lnTo>
                  <a:lnTo>
                    <a:pt x="3321" y="5515"/>
                  </a:lnTo>
                  <a:lnTo>
                    <a:pt x="1665" y="5515"/>
                  </a:lnTo>
                  <a:lnTo>
                    <a:pt x="1665" y="1312"/>
                  </a:lnTo>
                  <a:lnTo>
                    <a:pt x="12464" y="1312"/>
                  </a:lnTo>
                  <a:lnTo>
                    <a:pt x="12464" y="5515"/>
                  </a:lnTo>
                  <a:lnTo>
                    <a:pt x="10808" y="5515"/>
                  </a:lnTo>
                  <a:lnTo>
                    <a:pt x="10808" y="13055"/>
                  </a:lnTo>
                  <a:lnTo>
                    <a:pt x="14128" y="13055"/>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2"/>
            <p:cNvSpPr/>
            <p:nvPr/>
          </p:nvSpPr>
          <p:spPr>
            <a:xfrm>
              <a:off x="1898187" y="2036935"/>
              <a:ext cx="27219" cy="26161"/>
            </a:xfrm>
            <a:custGeom>
              <a:avLst/>
              <a:gdLst/>
              <a:ahLst/>
              <a:cxnLst/>
              <a:rect l="l" t="t" r="r" b="b"/>
              <a:pathLst>
                <a:path w="1158" h="1113" extrusionOk="0">
                  <a:moveTo>
                    <a:pt x="1" y="0"/>
                  </a:moveTo>
                  <a:cubicBezTo>
                    <a:pt x="1" y="614"/>
                    <a:pt x="519" y="1113"/>
                    <a:pt x="1157" y="1113"/>
                  </a:cubicBezTo>
                  <a:lnTo>
                    <a:pt x="115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2"/>
            <p:cNvSpPr/>
            <p:nvPr/>
          </p:nvSpPr>
          <p:spPr>
            <a:xfrm>
              <a:off x="1788297" y="2036935"/>
              <a:ext cx="27148" cy="26161"/>
            </a:xfrm>
            <a:custGeom>
              <a:avLst/>
              <a:gdLst/>
              <a:ahLst/>
              <a:cxnLst/>
              <a:rect l="l" t="t" r="r" b="b"/>
              <a:pathLst>
                <a:path w="1155" h="1113" extrusionOk="0">
                  <a:moveTo>
                    <a:pt x="0" y="0"/>
                  </a:moveTo>
                  <a:lnTo>
                    <a:pt x="0" y="1113"/>
                  </a:lnTo>
                  <a:cubicBezTo>
                    <a:pt x="636" y="1113"/>
                    <a:pt x="1155" y="614"/>
                    <a:pt x="115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2"/>
            <p:cNvSpPr/>
            <p:nvPr/>
          </p:nvSpPr>
          <p:spPr>
            <a:xfrm>
              <a:off x="1788297" y="2253495"/>
              <a:ext cx="27148" cy="26185"/>
            </a:xfrm>
            <a:custGeom>
              <a:avLst/>
              <a:gdLst/>
              <a:ahLst/>
              <a:cxnLst/>
              <a:rect l="l" t="t" r="r" b="b"/>
              <a:pathLst>
                <a:path w="1155" h="1114" extrusionOk="0">
                  <a:moveTo>
                    <a:pt x="0" y="1"/>
                  </a:moveTo>
                  <a:lnTo>
                    <a:pt x="0" y="1113"/>
                  </a:lnTo>
                  <a:lnTo>
                    <a:pt x="1155" y="1113"/>
                  </a:lnTo>
                  <a:cubicBezTo>
                    <a:pt x="1155" y="500"/>
                    <a:pt x="636" y="1"/>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2"/>
            <p:cNvSpPr/>
            <p:nvPr/>
          </p:nvSpPr>
          <p:spPr>
            <a:xfrm>
              <a:off x="1898187" y="2253495"/>
              <a:ext cx="27219" cy="26185"/>
            </a:xfrm>
            <a:custGeom>
              <a:avLst/>
              <a:gdLst/>
              <a:ahLst/>
              <a:cxnLst/>
              <a:rect l="l" t="t" r="r" b="b"/>
              <a:pathLst>
                <a:path w="1158" h="1114" extrusionOk="0">
                  <a:moveTo>
                    <a:pt x="1157" y="1"/>
                  </a:moveTo>
                  <a:cubicBezTo>
                    <a:pt x="519" y="1"/>
                    <a:pt x="1" y="500"/>
                    <a:pt x="1" y="1113"/>
                  </a:cubicBezTo>
                  <a:lnTo>
                    <a:pt x="1157" y="1113"/>
                  </a:lnTo>
                  <a:lnTo>
                    <a:pt x="115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2"/>
            <p:cNvSpPr/>
            <p:nvPr/>
          </p:nvSpPr>
          <p:spPr>
            <a:xfrm>
              <a:off x="1847085" y="2148165"/>
              <a:ext cx="19533" cy="20261"/>
            </a:xfrm>
            <a:custGeom>
              <a:avLst/>
              <a:gdLst/>
              <a:ahLst/>
              <a:cxnLst/>
              <a:rect l="l" t="t" r="r" b="b"/>
              <a:pathLst>
                <a:path w="831" h="862" extrusionOk="0">
                  <a:moveTo>
                    <a:pt x="415" y="1"/>
                  </a:moveTo>
                  <a:cubicBezTo>
                    <a:pt x="186" y="1"/>
                    <a:pt x="0" y="193"/>
                    <a:pt x="0" y="431"/>
                  </a:cubicBezTo>
                  <a:cubicBezTo>
                    <a:pt x="0" y="670"/>
                    <a:pt x="186" y="862"/>
                    <a:pt x="415" y="862"/>
                  </a:cubicBezTo>
                  <a:cubicBezTo>
                    <a:pt x="643" y="862"/>
                    <a:pt x="830" y="670"/>
                    <a:pt x="830" y="431"/>
                  </a:cubicBezTo>
                  <a:cubicBezTo>
                    <a:pt x="830" y="193"/>
                    <a:pt x="643" y="1"/>
                    <a:pt x="4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2"/>
            <p:cNvSpPr/>
            <p:nvPr/>
          </p:nvSpPr>
          <p:spPr>
            <a:xfrm>
              <a:off x="1788297" y="2036935"/>
              <a:ext cx="137105" cy="242736"/>
            </a:xfrm>
            <a:custGeom>
              <a:avLst/>
              <a:gdLst/>
              <a:ahLst/>
              <a:cxnLst/>
              <a:rect l="l" t="t" r="r" b="b"/>
              <a:pathLst>
                <a:path w="5833" h="10327" extrusionOk="0">
                  <a:moveTo>
                    <a:pt x="3329" y="2218"/>
                  </a:moveTo>
                  <a:lnTo>
                    <a:pt x="3329" y="3062"/>
                  </a:lnTo>
                  <a:lnTo>
                    <a:pt x="2501" y="3062"/>
                  </a:lnTo>
                  <a:lnTo>
                    <a:pt x="2501" y="2218"/>
                  </a:lnTo>
                  <a:close/>
                  <a:moveTo>
                    <a:pt x="2916" y="3905"/>
                  </a:moveTo>
                  <a:cubicBezTo>
                    <a:pt x="3601" y="3905"/>
                    <a:pt x="4159" y="4470"/>
                    <a:pt x="4159" y="5163"/>
                  </a:cubicBezTo>
                  <a:cubicBezTo>
                    <a:pt x="4159" y="5856"/>
                    <a:pt x="3601" y="6421"/>
                    <a:pt x="2916" y="6421"/>
                  </a:cubicBezTo>
                  <a:cubicBezTo>
                    <a:pt x="2232" y="6421"/>
                    <a:pt x="1673" y="5856"/>
                    <a:pt x="1673" y="5163"/>
                  </a:cubicBezTo>
                  <a:cubicBezTo>
                    <a:pt x="1673" y="4470"/>
                    <a:pt x="2232" y="3905"/>
                    <a:pt x="2916" y="3905"/>
                  </a:cubicBezTo>
                  <a:close/>
                  <a:moveTo>
                    <a:pt x="3329" y="7265"/>
                  </a:moveTo>
                  <a:lnTo>
                    <a:pt x="3329" y="8108"/>
                  </a:lnTo>
                  <a:lnTo>
                    <a:pt x="2501" y="8108"/>
                  </a:lnTo>
                  <a:lnTo>
                    <a:pt x="2501" y="7265"/>
                  </a:lnTo>
                  <a:close/>
                  <a:moveTo>
                    <a:pt x="1983" y="0"/>
                  </a:moveTo>
                  <a:cubicBezTo>
                    <a:pt x="1983" y="534"/>
                    <a:pt x="1760" y="1020"/>
                    <a:pt x="1402" y="1371"/>
                  </a:cubicBezTo>
                  <a:cubicBezTo>
                    <a:pt x="1042" y="1724"/>
                    <a:pt x="548" y="1940"/>
                    <a:pt x="0" y="1940"/>
                  </a:cubicBezTo>
                  <a:lnTo>
                    <a:pt x="0" y="8386"/>
                  </a:lnTo>
                  <a:cubicBezTo>
                    <a:pt x="1093" y="8386"/>
                    <a:pt x="1983" y="9256"/>
                    <a:pt x="1983" y="10326"/>
                  </a:cubicBezTo>
                  <a:lnTo>
                    <a:pt x="3848" y="10326"/>
                  </a:lnTo>
                  <a:cubicBezTo>
                    <a:pt x="3848" y="9256"/>
                    <a:pt x="4737" y="8386"/>
                    <a:pt x="5832" y="8386"/>
                  </a:cubicBezTo>
                  <a:lnTo>
                    <a:pt x="5832" y="1940"/>
                  </a:lnTo>
                  <a:cubicBezTo>
                    <a:pt x="4737" y="1940"/>
                    <a:pt x="3848" y="1071"/>
                    <a:pt x="384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82"/>
          <p:cNvGrpSpPr/>
          <p:nvPr/>
        </p:nvGrpSpPr>
        <p:grpSpPr>
          <a:xfrm>
            <a:off x="2118061" y="2613222"/>
            <a:ext cx="262399" cy="312420"/>
            <a:chOff x="1717356" y="2679704"/>
            <a:chExt cx="278910" cy="332079"/>
          </a:xfrm>
        </p:grpSpPr>
        <p:sp>
          <p:nvSpPr>
            <p:cNvPr id="1511" name="Google Shape;1511;p82"/>
            <p:cNvSpPr/>
            <p:nvPr/>
          </p:nvSpPr>
          <p:spPr>
            <a:xfrm>
              <a:off x="1823274" y="2837805"/>
              <a:ext cx="67154" cy="73994"/>
            </a:xfrm>
            <a:custGeom>
              <a:avLst/>
              <a:gdLst/>
              <a:ahLst/>
              <a:cxnLst/>
              <a:rect l="l" t="t" r="r" b="b"/>
              <a:pathLst>
                <a:path w="2857" h="3148" extrusionOk="0">
                  <a:moveTo>
                    <a:pt x="1841" y="1159"/>
                  </a:moveTo>
                  <a:lnTo>
                    <a:pt x="1841" y="1987"/>
                  </a:lnTo>
                  <a:lnTo>
                    <a:pt x="1013" y="1987"/>
                  </a:lnTo>
                  <a:lnTo>
                    <a:pt x="1013" y="1159"/>
                  </a:lnTo>
                  <a:close/>
                  <a:moveTo>
                    <a:pt x="1428" y="0"/>
                  </a:moveTo>
                  <a:cubicBezTo>
                    <a:pt x="640" y="0"/>
                    <a:pt x="0" y="640"/>
                    <a:pt x="0" y="1426"/>
                  </a:cubicBezTo>
                  <a:lnTo>
                    <a:pt x="0" y="3148"/>
                  </a:lnTo>
                  <a:lnTo>
                    <a:pt x="2856" y="3148"/>
                  </a:lnTo>
                  <a:lnTo>
                    <a:pt x="2856" y="1426"/>
                  </a:lnTo>
                  <a:cubicBezTo>
                    <a:pt x="2856" y="640"/>
                    <a:pt x="2216" y="0"/>
                    <a:pt x="142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2"/>
            <p:cNvSpPr/>
            <p:nvPr/>
          </p:nvSpPr>
          <p:spPr>
            <a:xfrm>
              <a:off x="1717356" y="2679704"/>
              <a:ext cx="278910" cy="332079"/>
            </a:xfrm>
            <a:custGeom>
              <a:avLst/>
              <a:gdLst/>
              <a:ahLst/>
              <a:cxnLst/>
              <a:rect l="l" t="t" r="r" b="b"/>
              <a:pathLst>
                <a:path w="11866" h="14128" extrusionOk="0">
                  <a:moveTo>
                    <a:pt x="5934" y="2821"/>
                  </a:moveTo>
                  <a:cubicBezTo>
                    <a:pt x="7020" y="2821"/>
                    <a:pt x="7905" y="3695"/>
                    <a:pt x="7905" y="4773"/>
                  </a:cubicBezTo>
                  <a:cubicBezTo>
                    <a:pt x="7905" y="5380"/>
                    <a:pt x="7627" y="5920"/>
                    <a:pt x="7188" y="6278"/>
                  </a:cubicBezTo>
                  <a:cubicBezTo>
                    <a:pt x="7791" y="6684"/>
                    <a:pt x="8190" y="7373"/>
                    <a:pt x="8190" y="8152"/>
                  </a:cubicBezTo>
                  <a:lnTo>
                    <a:pt x="8190" y="10699"/>
                  </a:lnTo>
                  <a:lnTo>
                    <a:pt x="3678" y="10699"/>
                  </a:lnTo>
                  <a:lnTo>
                    <a:pt x="3678" y="8152"/>
                  </a:lnTo>
                  <a:cubicBezTo>
                    <a:pt x="3678" y="7373"/>
                    <a:pt x="4076" y="6684"/>
                    <a:pt x="4680" y="6278"/>
                  </a:cubicBezTo>
                  <a:cubicBezTo>
                    <a:pt x="4241" y="5920"/>
                    <a:pt x="3961" y="5380"/>
                    <a:pt x="3961" y="4773"/>
                  </a:cubicBezTo>
                  <a:cubicBezTo>
                    <a:pt x="3961" y="3695"/>
                    <a:pt x="4846" y="2821"/>
                    <a:pt x="5934" y="2821"/>
                  </a:cubicBezTo>
                  <a:close/>
                  <a:moveTo>
                    <a:pt x="5934" y="0"/>
                  </a:moveTo>
                  <a:lnTo>
                    <a:pt x="1" y="1186"/>
                  </a:lnTo>
                  <a:lnTo>
                    <a:pt x="1" y="9300"/>
                  </a:lnTo>
                  <a:cubicBezTo>
                    <a:pt x="1" y="11042"/>
                    <a:pt x="1040" y="12432"/>
                    <a:pt x="3005" y="13320"/>
                  </a:cubicBezTo>
                  <a:cubicBezTo>
                    <a:pt x="4429" y="13964"/>
                    <a:pt x="5831" y="14116"/>
                    <a:pt x="5890" y="14123"/>
                  </a:cubicBezTo>
                  <a:lnTo>
                    <a:pt x="5934" y="14127"/>
                  </a:lnTo>
                  <a:lnTo>
                    <a:pt x="5976" y="14123"/>
                  </a:lnTo>
                  <a:cubicBezTo>
                    <a:pt x="6036" y="14116"/>
                    <a:pt x="7440" y="13964"/>
                    <a:pt x="8863" y="13320"/>
                  </a:cubicBezTo>
                  <a:cubicBezTo>
                    <a:pt x="10828" y="12432"/>
                    <a:pt x="11866" y="11042"/>
                    <a:pt x="11866" y="9300"/>
                  </a:cubicBezTo>
                  <a:lnTo>
                    <a:pt x="11866" y="1186"/>
                  </a:lnTo>
                  <a:lnTo>
                    <a:pt x="59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2"/>
            <p:cNvSpPr/>
            <p:nvPr/>
          </p:nvSpPr>
          <p:spPr>
            <a:xfrm>
              <a:off x="1829902" y="2765407"/>
              <a:ext cx="53826" cy="52957"/>
            </a:xfrm>
            <a:custGeom>
              <a:avLst/>
              <a:gdLst/>
              <a:ahLst/>
              <a:cxnLst/>
              <a:rect l="l" t="t" r="r" b="b"/>
              <a:pathLst>
                <a:path w="2290" h="2253" extrusionOk="0">
                  <a:moveTo>
                    <a:pt x="1146" y="1"/>
                  </a:moveTo>
                  <a:cubicBezTo>
                    <a:pt x="513" y="1"/>
                    <a:pt x="1" y="506"/>
                    <a:pt x="1" y="1127"/>
                  </a:cubicBezTo>
                  <a:cubicBezTo>
                    <a:pt x="1" y="1749"/>
                    <a:pt x="513" y="2252"/>
                    <a:pt x="1146" y="2252"/>
                  </a:cubicBezTo>
                  <a:cubicBezTo>
                    <a:pt x="1778" y="2252"/>
                    <a:pt x="2290" y="1749"/>
                    <a:pt x="2290" y="1127"/>
                  </a:cubicBezTo>
                  <a:cubicBezTo>
                    <a:pt x="2290" y="506"/>
                    <a:pt x="1778" y="1"/>
                    <a:pt x="11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82"/>
          <p:cNvGrpSpPr/>
          <p:nvPr/>
        </p:nvGrpSpPr>
        <p:grpSpPr>
          <a:xfrm>
            <a:off x="2093072" y="3336163"/>
            <a:ext cx="312430" cy="244097"/>
            <a:chOff x="1690794" y="3448136"/>
            <a:chExt cx="332089" cy="259457"/>
          </a:xfrm>
        </p:grpSpPr>
        <p:sp>
          <p:nvSpPr>
            <p:cNvPr id="1515" name="Google Shape;1515;p82"/>
            <p:cNvSpPr/>
            <p:nvPr/>
          </p:nvSpPr>
          <p:spPr>
            <a:xfrm>
              <a:off x="1710257" y="3675133"/>
              <a:ext cx="293178" cy="32460"/>
            </a:xfrm>
            <a:custGeom>
              <a:avLst/>
              <a:gdLst/>
              <a:ahLst/>
              <a:cxnLst/>
              <a:rect l="l" t="t" r="r" b="b"/>
              <a:pathLst>
                <a:path w="12473" h="1381" extrusionOk="0">
                  <a:moveTo>
                    <a:pt x="0" y="1"/>
                  </a:moveTo>
                  <a:lnTo>
                    <a:pt x="0" y="1381"/>
                  </a:lnTo>
                  <a:lnTo>
                    <a:pt x="12472" y="1381"/>
                  </a:lnTo>
                  <a:lnTo>
                    <a:pt x="1247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2"/>
            <p:cNvSpPr/>
            <p:nvPr/>
          </p:nvSpPr>
          <p:spPr>
            <a:xfrm>
              <a:off x="1978553" y="3448136"/>
              <a:ext cx="44330" cy="47245"/>
            </a:xfrm>
            <a:custGeom>
              <a:avLst/>
              <a:gdLst/>
              <a:ahLst/>
              <a:cxnLst/>
              <a:rect l="l" t="t" r="r" b="b"/>
              <a:pathLst>
                <a:path w="1886" h="2010" extrusionOk="0">
                  <a:moveTo>
                    <a:pt x="1" y="1"/>
                  </a:moveTo>
                  <a:cubicBezTo>
                    <a:pt x="1" y="1104"/>
                    <a:pt x="844" y="2003"/>
                    <a:pt x="1886" y="2009"/>
                  </a:cubicBezTo>
                  <a:lnTo>
                    <a:pt x="188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2"/>
            <p:cNvSpPr/>
            <p:nvPr/>
          </p:nvSpPr>
          <p:spPr>
            <a:xfrm>
              <a:off x="1978553" y="3607953"/>
              <a:ext cx="44330" cy="47762"/>
            </a:xfrm>
            <a:custGeom>
              <a:avLst/>
              <a:gdLst/>
              <a:ahLst/>
              <a:cxnLst/>
              <a:rect l="l" t="t" r="r" b="b"/>
              <a:pathLst>
                <a:path w="1886" h="2032" extrusionOk="0">
                  <a:moveTo>
                    <a:pt x="1886" y="0"/>
                  </a:moveTo>
                  <a:cubicBezTo>
                    <a:pt x="844" y="9"/>
                    <a:pt x="1" y="908"/>
                    <a:pt x="1" y="2009"/>
                  </a:cubicBezTo>
                  <a:lnTo>
                    <a:pt x="1" y="2031"/>
                  </a:lnTo>
                  <a:lnTo>
                    <a:pt x="1886" y="2031"/>
                  </a:lnTo>
                  <a:lnTo>
                    <a:pt x="188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2"/>
            <p:cNvSpPr/>
            <p:nvPr/>
          </p:nvSpPr>
          <p:spPr>
            <a:xfrm>
              <a:off x="1690794" y="3607953"/>
              <a:ext cx="44895" cy="47762"/>
            </a:xfrm>
            <a:custGeom>
              <a:avLst/>
              <a:gdLst/>
              <a:ahLst/>
              <a:cxnLst/>
              <a:rect l="l" t="t" r="r" b="b"/>
              <a:pathLst>
                <a:path w="1910" h="2032" extrusionOk="0">
                  <a:moveTo>
                    <a:pt x="1" y="0"/>
                  </a:moveTo>
                  <a:lnTo>
                    <a:pt x="1" y="2031"/>
                  </a:lnTo>
                  <a:lnTo>
                    <a:pt x="1910" y="2031"/>
                  </a:lnTo>
                  <a:lnTo>
                    <a:pt x="1910" y="2009"/>
                  </a:lnTo>
                  <a:cubicBezTo>
                    <a:pt x="1910" y="903"/>
                    <a:pt x="1058" y="0"/>
                    <a:pt x="1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2"/>
            <p:cNvSpPr/>
            <p:nvPr/>
          </p:nvSpPr>
          <p:spPr>
            <a:xfrm>
              <a:off x="1690794" y="3448136"/>
              <a:ext cx="44895" cy="47245"/>
            </a:xfrm>
            <a:custGeom>
              <a:avLst/>
              <a:gdLst/>
              <a:ahLst/>
              <a:cxnLst/>
              <a:rect l="l" t="t" r="r" b="b"/>
              <a:pathLst>
                <a:path w="1910" h="2010" extrusionOk="0">
                  <a:moveTo>
                    <a:pt x="1" y="1"/>
                  </a:moveTo>
                  <a:lnTo>
                    <a:pt x="1" y="2009"/>
                  </a:lnTo>
                  <a:lnTo>
                    <a:pt x="12" y="2009"/>
                  </a:lnTo>
                  <a:cubicBezTo>
                    <a:pt x="1058" y="2009"/>
                    <a:pt x="1910" y="1109"/>
                    <a:pt x="19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2"/>
            <p:cNvSpPr/>
            <p:nvPr/>
          </p:nvSpPr>
          <p:spPr>
            <a:xfrm>
              <a:off x="1690794" y="3448136"/>
              <a:ext cx="332079" cy="207573"/>
            </a:xfrm>
            <a:custGeom>
              <a:avLst/>
              <a:gdLst/>
              <a:ahLst/>
              <a:cxnLst/>
              <a:rect l="l" t="t" r="r" b="b"/>
              <a:pathLst>
                <a:path w="14128" h="8831" extrusionOk="0">
                  <a:moveTo>
                    <a:pt x="4104" y="4000"/>
                  </a:moveTo>
                  <a:lnTo>
                    <a:pt x="4104" y="4828"/>
                  </a:lnTo>
                  <a:lnTo>
                    <a:pt x="2725" y="4828"/>
                  </a:lnTo>
                  <a:lnTo>
                    <a:pt x="2725" y="4000"/>
                  </a:lnTo>
                  <a:close/>
                  <a:moveTo>
                    <a:pt x="11402" y="4000"/>
                  </a:moveTo>
                  <a:lnTo>
                    <a:pt x="11402" y="4828"/>
                  </a:lnTo>
                  <a:lnTo>
                    <a:pt x="10022" y="4828"/>
                  </a:lnTo>
                  <a:lnTo>
                    <a:pt x="10022" y="4000"/>
                  </a:lnTo>
                  <a:close/>
                  <a:moveTo>
                    <a:pt x="7477" y="1762"/>
                  </a:moveTo>
                  <a:lnTo>
                    <a:pt x="7477" y="2223"/>
                  </a:lnTo>
                  <a:cubicBezTo>
                    <a:pt x="8082" y="2387"/>
                    <a:pt x="8526" y="2897"/>
                    <a:pt x="8526" y="3499"/>
                  </a:cubicBezTo>
                  <a:lnTo>
                    <a:pt x="7698" y="3499"/>
                  </a:lnTo>
                  <a:cubicBezTo>
                    <a:pt x="7698" y="3221"/>
                    <a:pt x="7413" y="2996"/>
                    <a:pt x="7064" y="2996"/>
                  </a:cubicBezTo>
                  <a:cubicBezTo>
                    <a:pt x="6715" y="2996"/>
                    <a:pt x="6431" y="3221"/>
                    <a:pt x="6431" y="3499"/>
                  </a:cubicBezTo>
                  <a:cubicBezTo>
                    <a:pt x="6431" y="3775"/>
                    <a:pt x="6715" y="4000"/>
                    <a:pt x="7064" y="4000"/>
                  </a:cubicBezTo>
                  <a:cubicBezTo>
                    <a:pt x="7870" y="4000"/>
                    <a:pt x="8526" y="4599"/>
                    <a:pt x="8526" y="5331"/>
                  </a:cubicBezTo>
                  <a:cubicBezTo>
                    <a:pt x="8526" y="5934"/>
                    <a:pt x="8082" y="6444"/>
                    <a:pt x="7477" y="6607"/>
                  </a:cubicBezTo>
                  <a:lnTo>
                    <a:pt x="7477" y="7069"/>
                  </a:lnTo>
                  <a:lnTo>
                    <a:pt x="6649" y="7069"/>
                  </a:lnTo>
                  <a:lnTo>
                    <a:pt x="6649" y="6607"/>
                  </a:lnTo>
                  <a:cubicBezTo>
                    <a:pt x="6044" y="6444"/>
                    <a:pt x="5603" y="5934"/>
                    <a:pt x="5603" y="5331"/>
                  </a:cubicBezTo>
                  <a:lnTo>
                    <a:pt x="6431" y="5331"/>
                  </a:lnTo>
                  <a:cubicBezTo>
                    <a:pt x="6431" y="5610"/>
                    <a:pt x="6715" y="5835"/>
                    <a:pt x="7064" y="5835"/>
                  </a:cubicBezTo>
                  <a:cubicBezTo>
                    <a:pt x="7413" y="5835"/>
                    <a:pt x="7698" y="5610"/>
                    <a:pt x="7698" y="5331"/>
                  </a:cubicBezTo>
                  <a:cubicBezTo>
                    <a:pt x="7698" y="5056"/>
                    <a:pt x="7413" y="4828"/>
                    <a:pt x="7064" y="4828"/>
                  </a:cubicBezTo>
                  <a:cubicBezTo>
                    <a:pt x="6259" y="4828"/>
                    <a:pt x="5603" y="4232"/>
                    <a:pt x="5603" y="3499"/>
                  </a:cubicBezTo>
                  <a:cubicBezTo>
                    <a:pt x="5603" y="2897"/>
                    <a:pt x="6044" y="2387"/>
                    <a:pt x="6649" y="2223"/>
                  </a:cubicBezTo>
                  <a:lnTo>
                    <a:pt x="6649" y="1762"/>
                  </a:lnTo>
                  <a:close/>
                  <a:moveTo>
                    <a:pt x="2738" y="1"/>
                  </a:moveTo>
                  <a:cubicBezTo>
                    <a:pt x="2738" y="1563"/>
                    <a:pt x="1515" y="2837"/>
                    <a:pt x="12" y="2837"/>
                  </a:cubicBezTo>
                  <a:lnTo>
                    <a:pt x="1" y="2837"/>
                  </a:lnTo>
                  <a:lnTo>
                    <a:pt x="1" y="5972"/>
                  </a:lnTo>
                  <a:lnTo>
                    <a:pt x="12" y="5972"/>
                  </a:lnTo>
                  <a:cubicBezTo>
                    <a:pt x="1515" y="5972"/>
                    <a:pt x="2738" y="7245"/>
                    <a:pt x="2738" y="8808"/>
                  </a:cubicBezTo>
                  <a:lnTo>
                    <a:pt x="2738" y="8830"/>
                  </a:lnTo>
                  <a:lnTo>
                    <a:pt x="11415" y="8830"/>
                  </a:lnTo>
                  <a:lnTo>
                    <a:pt x="11415" y="8808"/>
                  </a:lnTo>
                  <a:cubicBezTo>
                    <a:pt x="11415" y="7250"/>
                    <a:pt x="12631" y="5980"/>
                    <a:pt x="14128" y="5972"/>
                  </a:cubicBezTo>
                  <a:lnTo>
                    <a:pt x="14128" y="2837"/>
                  </a:lnTo>
                  <a:cubicBezTo>
                    <a:pt x="12631" y="2831"/>
                    <a:pt x="11415" y="1561"/>
                    <a:pt x="114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82"/>
          <p:cNvGrpSpPr/>
          <p:nvPr/>
        </p:nvGrpSpPr>
        <p:grpSpPr>
          <a:xfrm>
            <a:off x="2093072" y="3990771"/>
            <a:ext cx="312420" cy="312442"/>
            <a:chOff x="1690794" y="4143935"/>
            <a:chExt cx="332079" cy="332102"/>
          </a:xfrm>
        </p:grpSpPr>
        <p:sp>
          <p:nvSpPr>
            <p:cNvPr id="1522" name="Google Shape;1522;p82"/>
            <p:cNvSpPr/>
            <p:nvPr/>
          </p:nvSpPr>
          <p:spPr>
            <a:xfrm>
              <a:off x="1772407" y="4225547"/>
              <a:ext cx="168813" cy="168860"/>
            </a:xfrm>
            <a:custGeom>
              <a:avLst/>
              <a:gdLst/>
              <a:ahLst/>
              <a:cxnLst/>
              <a:rect l="l" t="t" r="r" b="b"/>
              <a:pathLst>
                <a:path w="7182" h="7184" extrusionOk="0">
                  <a:moveTo>
                    <a:pt x="4005" y="939"/>
                  </a:moveTo>
                  <a:lnTo>
                    <a:pt x="4005" y="1400"/>
                  </a:lnTo>
                  <a:cubicBezTo>
                    <a:pt x="4610" y="1564"/>
                    <a:pt x="5054" y="2074"/>
                    <a:pt x="5054" y="2676"/>
                  </a:cubicBezTo>
                  <a:lnTo>
                    <a:pt x="4226" y="2676"/>
                  </a:lnTo>
                  <a:cubicBezTo>
                    <a:pt x="4226" y="2398"/>
                    <a:pt x="3941" y="2173"/>
                    <a:pt x="3592" y="2173"/>
                  </a:cubicBezTo>
                  <a:cubicBezTo>
                    <a:pt x="3243" y="2173"/>
                    <a:pt x="2959" y="2398"/>
                    <a:pt x="2959" y="2676"/>
                  </a:cubicBezTo>
                  <a:cubicBezTo>
                    <a:pt x="2959" y="2952"/>
                    <a:pt x="3243" y="3177"/>
                    <a:pt x="3592" y="3177"/>
                  </a:cubicBezTo>
                  <a:cubicBezTo>
                    <a:pt x="4398" y="3177"/>
                    <a:pt x="5054" y="3776"/>
                    <a:pt x="5054" y="4508"/>
                  </a:cubicBezTo>
                  <a:cubicBezTo>
                    <a:pt x="5054" y="5111"/>
                    <a:pt x="4610" y="5621"/>
                    <a:pt x="4005" y="5784"/>
                  </a:cubicBezTo>
                  <a:lnTo>
                    <a:pt x="4005" y="6246"/>
                  </a:lnTo>
                  <a:lnTo>
                    <a:pt x="3177" y="6246"/>
                  </a:lnTo>
                  <a:lnTo>
                    <a:pt x="3177" y="5784"/>
                  </a:lnTo>
                  <a:cubicBezTo>
                    <a:pt x="2572" y="5621"/>
                    <a:pt x="2131" y="5111"/>
                    <a:pt x="2131" y="4508"/>
                  </a:cubicBezTo>
                  <a:lnTo>
                    <a:pt x="2959" y="4508"/>
                  </a:lnTo>
                  <a:cubicBezTo>
                    <a:pt x="2959" y="4787"/>
                    <a:pt x="3243" y="5012"/>
                    <a:pt x="3592" y="5012"/>
                  </a:cubicBezTo>
                  <a:cubicBezTo>
                    <a:pt x="3941" y="5012"/>
                    <a:pt x="4226" y="4787"/>
                    <a:pt x="4226" y="4508"/>
                  </a:cubicBezTo>
                  <a:cubicBezTo>
                    <a:pt x="4226" y="4233"/>
                    <a:pt x="3941" y="4005"/>
                    <a:pt x="3592" y="4005"/>
                  </a:cubicBezTo>
                  <a:cubicBezTo>
                    <a:pt x="2787" y="4005"/>
                    <a:pt x="2131" y="3409"/>
                    <a:pt x="2131" y="2676"/>
                  </a:cubicBezTo>
                  <a:cubicBezTo>
                    <a:pt x="2131" y="2074"/>
                    <a:pt x="2572" y="1564"/>
                    <a:pt x="3177" y="1400"/>
                  </a:cubicBezTo>
                  <a:lnTo>
                    <a:pt x="3177" y="939"/>
                  </a:lnTo>
                  <a:close/>
                  <a:moveTo>
                    <a:pt x="3592" y="1"/>
                  </a:moveTo>
                  <a:cubicBezTo>
                    <a:pt x="1612" y="1"/>
                    <a:pt x="1" y="1612"/>
                    <a:pt x="1" y="3592"/>
                  </a:cubicBezTo>
                  <a:cubicBezTo>
                    <a:pt x="1" y="5572"/>
                    <a:pt x="1612" y="7184"/>
                    <a:pt x="3592" y="7184"/>
                  </a:cubicBezTo>
                  <a:cubicBezTo>
                    <a:pt x="5572" y="7184"/>
                    <a:pt x="7181" y="5572"/>
                    <a:pt x="7181" y="3592"/>
                  </a:cubicBezTo>
                  <a:cubicBezTo>
                    <a:pt x="7181" y="1612"/>
                    <a:pt x="5572" y="1"/>
                    <a:pt x="35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2"/>
            <p:cNvSpPr/>
            <p:nvPr/>
          </p:nvSpPr>
          <p:spPr>
            <a:xfrm>
              <a:off x="1690794" y="4143935"/>
              <a:ext cx="332079" cy="332102"/>
            </a:xfrm>
            <a:custGeom>
              <a:avLst/>
              <a:gdLst/>
              <a:ahLst/>
              <a:cxnLst/>
              <a:rect l="l" t="t" r="r" b="b"/>
              <a:pathLst>
                <a:path w="14128" h="14129" extrusionOk="0">
                  <a:moveTo>
                    <a:pt x="7064" y="2645"/>
                  </a:moveTo>
                  <a:cubicBezTo>
                    <a:pt x="9499" y="2645"/>
                    <a:pt x="11481" y="4627"/>
                    <a:pt x="11481" y="7064"/>
                  </a:cubicBezTo>
                  <a:cubicBezTo>
                    <a:pt x="11481" y="9501"/>
                    <a:pt x="9499" y="11484"/>
                    <a:pt x="7064" y="11484"/>
                  </a:cubicBezTo>
                  <a:cubicBezTo>
                    <a:pt x="4627" y="11484"/>
                    <a:pt x="2645" y="9501"/>
                    <a:pt x="2645" y="7064"/>
                  </a:cubicBezTo>
                  <a:cubicBezTo>
                    <a:pt x="2645" y="4627"/>
                    <a:pt x="4627" y="2645"/>
                    <a:pt x="7064" y="2645"/>
                  </a:cubicBezTo>
                  <a:close/>
                  <a:moveTo>
                    <a:pt x="5256" y="1"/>
                  </a:moveTo>
                  <a:lnTo>
                    <a:pt x="5256" y="1001"/>
                  </a:lnTo>
                  <a:cubicBezTo>
                    <a:pt x="4839" y="1124"/>
                    <a:pt x="4437" y="1292"/>
                    <a:pt x="4053" y="1500"/>
                  </a:cubicBezTo>
                  <a:lnTo>
                    <a:pt x="3347" y="791"/>
                  </a:lnTo>
                  <a:lnTo>
                    <a:pt x="791" y="3347"/>
                  </a:lnTo>
                  <a:lnTo>
                    <a:pt x="1497" y="4054"/>
                  </a:lnTo>
                  <a:cubicBezTo>
                    <a:pt x="1290" y="4438"/>
                    <a:pt x="1124" y="4839"/>
                    <a:pt x="1001" y="5257"/>
                  </a:cubicBezTo>
                  <a:lnTo>
                    <a:pt x="1" y="5257"/>
                  </a:lnTo>
                  <a:lnTo>
                    <a:pt x="1" y="8870"/>
                  </a:lnTo>
                  <a:lnTo>
                    <a:pt x="1001" y="8870"/>
                  </a:lnTo>
                  <a:cubicBezTo>
                    <a:pt x="1124" y="9289"/>
                    <a:pt x="1290" y="9691"/>
                    <a:pt x="1497" y="10075"/>
                  </a:cubicBezTo>
                  <a:lnTo>
                    <a:pt x="791" y="10782"/>
                  </a:lnTo>
                  <a:lnTo>
                    <a:pt x="3347" y="13336"/>
                  </a:lnTo>
                  <a:lnTo>
                    <a:pt x="4053" y="12629"/>
                  </a:lnTo>
                  <a:cubicBezTo>
                    <a:pt x="4437" y="12837"/>
                    <a:pt x="4839" y="13004"/>
                    <a:pt x="5256" y="13128"/>
                  </a:cubicBezTo>
                  <a:lnTo>
                    <a:pt x="5256" y="14128"/>
                  </a:lnTo>
                  <a:lnTo>
                    <a:pt x="8870" y="14128"/>
                  </a:lnTo>
                  <a:lnTo>
                    <a:pt x="8870" y="13128"/>
                  </a:lnTo>
                  <a:cubicBezTo>
                    <a:pt x="9287" y="13004"/>
                    <a:pt x="9691" y="12837"/>
                    <a:pt x="10075" y="12629"/>
                  </a:cubicBezTo>
                  <a:lnTo>
                    <a:pt x="10782" y="13336"/>
                  </a:lnTo>
                  <a:lnTo>
                    <a:pt x="13335" y="10782"/>
                  </a:lnTo>
                  <a:lnTo>
                    <a:pt x="12629" y="10075"/>
                  </a:lnTo>
                  <a:cubicBezTo>
                    <a:pt x="12837" y="9691"/>
                    <a:pt x="13004" y="9289"/>
                    <a:pt x="13128" y="8870"/>
                  </a:cubicBezTo>
                  <a:lnTo>
                    <a:pt x="14128" y="8870"/>
                  </a:lnTo>
                  <a:lnTo>
                    <a:pt x="14128" y="5257"/>
                  </a:lnTo>
                  <a:lnTo>
                    <a:pt x="13128" y="5257"/>
                  </a:lnTo>
                  <a:cubicBezTo>
                    <a:pt x="13004" y="4839"/>
                    <a:pt x="12837" y="4438"/>
                    <a:pt x="12629" y="4054"/>
                  </a:cubicBezTo>
                  <a:lnTo>
                    <a:pt x="13335" y="3347"/>
                  </a:lnTo>
                  <a:lnTo>
                    <a:pt x="10782" y="791"/>
                  </a:lnTo>
                  <a:lnTo>
                    <a:pt x="10075" y="1500"/>
                  </a:lnTo>
                  <a:cubicBezTo>
                    <a:pt x="9691" y="1292"/>
                    <a:pt x="9287" y="1124"/>
                    <a:pt x="8870" y="1001"/>
                  </a:cubicBezTo>
                  <a:lnTo>
                    <a:pt x="887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82"/>
          <p:cNvGrpSpPr/>
          <p:nvPr/>
        </p:nvGrpSpPr>
        <p:grpSpPr>
          <a:xfrm>
            <a:off x="2775080" y="1261858"/>
            <a:ext cx="312428" cy="259968"/>
            <a:chOff x="2368629" y="1243305"/>
            <a:chExt cx="332087" cy="276326"/>
          </a:xfrm>
        </p:grpSpPr>
        <p:sp>
          <p:nvSpPr>
            <p:cNvPr id="1525" name="Google Shape;1525;p82"/>
            <p:cNvSpPr/>
            <p:nvPr/>
          </p:nvSpPr>
          <p:spPr>
            <a:xfrm>
              <a:off x="2600421" y="1350868"/>
              <a:ext cx="100296" cy="100178"/>
            </a:xfrm>
            <a:custGeom>
              <a:avLst/>
              <a:gdLst/>
              <a:ahLst/>
              <a:cxnLst/>
              <a:rect l="l" t="t" r="r" b="b"/>
              <a:pathLst>
                <a:path w="4267" h="4262" extrusionOk="0">
                  <a:moveTo>
                    <a:pt x="2547" y="1716"/>
                  </a:moveTo>
                  <a:lnTo>
                    <a:pt x="2547" y="2544"/>
                  </a:lnTo>
                  <a:lnTo>
                    <a:pt x="1720" y="2544"/>
                  </a:lnTo>
                  <a:lnTo>
                    <a:pt x="1720" y="1716"/>
                  </a:lnTo>
                  <a:close/>
                  <a:moveTo>
                    <a:pt x="0" y="1"/>
                  </a:moveTo>
                  <a:lnTo>
                    <a:pt x="0" y="4261"/>
                  </a:lnTo>
                  <a:lnTo>
                    <a:pt x="4267" y="4261"/>
                  </a:lnTo>
                  <a:lnTo>
                    <a:pt x="426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2"/>
            <p:cNvSpPr/>
            <p:nvPr/>
          </p:nvSpPr>
          <p:spPr>
            <a:xfrm>
              <a:off x="2368629" y="1282230"/>
              <a:ext cx="291674" cy="237401"/>
            </a:xfrm>
            <a:custGeom>
              <a:avLst/>
              <a:gdLst/>
              <a:ahLst/>
              <a:cxnLst/>
              <a:rect l="l" t="t" r="r" b="b"/>
              <a:pathLst>
                <a:path w="12409" h="10100" extrusionOk="0">
                  <a:moveTo>
                    <a:pt x="6618" y="2398"/>
                  </a:moveTo>
                  <a:lnTo>
                    <a:pt x="6618" y="2872"/>
                  </a:lnTo>
                  <a:cubicBezTo>
                    <a:pt x="7197" y="3051"/>
                    <a:pt x="7614" y="3548"/>
                    <a:pt x="7614" y="4135"/>
                  </a:cubicBezTo>
                  <a:lnTo>
                    <a:pt x="6786" y="4135"/>
                  </a:lnTo>
                  <a:cubicBezTo>
                    <a:pt x="6786" y="3857"/>
                    <a:pt x="6501" y="3632"/>
                    <a:pt x="6153" y="3632"/>
                  </a:cubicBezTo>
                  <a:cubicBezTo>
                    <a:pt x="5804" y="3632"/>
                    <a:pt x="5519" y="3857"/>
                    <a:pt x="5519" y="4135"/>
                  </a:cubicBezTo>
                  <a:cubicBezTo>
                    <a:pt x="5519" y="4411"/>
                    <a:pt x="5804" y="4636"/>
                    <a:pt x="6153" y="4636"/>
                  </a:cubicBezTo>
                  <a:cubicBezTo>
                    <a:pt x="6958" y="4636"/>
                    <a:pt x="7614" y="5234"/>
                    <a:pt x="7614" y="5967"/>
                  </a:cubicBezTo>
                  <a:cubicBezTo>
                    <a:pt x="7614" y="6552"/>
                    <a:pt x="7197" y="7051"/>
                    <a:pt x="6618" y="7228"/>
                  </a:cubicBezTo>
                  <a:lnTo>
                    <a:pt x="6618" y="7704"/>
                  </a:lnTo>
                  <a:lnTo>
                    <a:pt x="5791" y="7704"/>
                  </a:lnTo>
                  <a:lnTo>
                    <a:pt x="5791" y="7256"/>
                  </a:lnTo>
                  <a:cubicBezTo>
                    <a:pt x="5159" y="7108"/>
                    <a:pt x="4691" y="6587"/>
                    <a:pt x="4691" y="5967"/>
                  </a:cubicBezTo>
                  <a:lnTo>
                    <a:pt x="5519" y="5967"/>
                  </a:lnTo>
                  <a:cubicBezTo>
                    <a:pt x="5519" y="6245"/>
                    <a:pt x="5804" y="6470"/>
                    <a:pt x="6153" y="6470"/>
                  </a:cubicBezTo>
                  <a:cubicBezTo>
                    <a:pt x="6501" y="6470"/>
                    <a:pt x="6786" y="6245"/>
                    <a:pt x="6786" y="5967"/>
                  </a:cubicBezTo>
                  <a:cubicBezTo>
                    <a:pt x="6786" y="5689"/>
                    <a:pt x="6501" y="5464"/>
                    <a:pt x="6153" y="5464"/>
                  </a:cubicBezTo>
                  <a:cubicBezTo>
                    <a:pt x="5347" y="5464"/>
                    <a:pt x="4691" y="4868"/>
                    <a:pt x="4691" y="4135"/>
                  </a:cubicBezTo>
                  <a:cubicBezTo>
                    <a:pt x="4691" y="3515"/>
                    <a:pt x="5159" y="2992"/>
                    <a:pt x="5791" y="2846"/>
                  </a:cubicBezTo>
                  <a:lnTo>
                    <a:pt x="5791" y="2398"/>
                  </a:lnTo>
                  <a:close/>
                  <a:moveTo>
                    <a:pt x="1" y="1"/>
                  </a:moveTo>
                  <a:lnTo>
                    <a:pt x="1" y="10099"/>
                  </a:lnTo>
                  <a:lnTo>
                    <a:pt x="12408" y="10099"/>
                  </a:lnTo>
                  <a:lnTo>
                    <a:pt x="12408" y="8009"/>
                  </a:lnTo>
                  <a:lnTo>
                    <a:pt x="9033" y="8009"/>
                  </a:lnTo>
                  <a:lnTo>
                    <a:pt x="9033" y="2093"/>
                  </a:lnTo>
                  <a:lnTo>
                    <a:pt x="12408" y="2093"/>
                  </a:lnTo>
                  <a:lnTo>
                    <a:pt x="1240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2"/>
            <p:cNvSpPr/>
            <p:nvPr/>
          </p:nvSpPr>
          <p:spPr>
            <a:xfrm>
              <a:off x="2387975" y="1243305"/>
              <a:ext cx="252984" cy="19486"/>
            </a:xfrm>
            <a:custGeom>
              <a:avLst/>
              <a:gdLst/>
              <a:ahLst/>
              <a:cxnLst/>
              <a:rect l="l" t="t" r="r" b="b"/>
              <a:pathLst>
                <a:path w="10763" h="829" extrusionOk="0">
                  <a:moveTo>
                    <a:pt x="1" y="1"/>
                  </a:moveTo>
                  <a:lnTo>
                    <a:pt x="1" y="829"/>
                  </a:lnTo>
                  <a:lnTo>
                    <a:pt x="10762" y="829"/>
                  </a:lnTo>
                  <a:lnTo>
                    <a:pt x="1076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82"/>
          <p:cNvGrpSpPr/>
          <p:nvPr/>
        </p:nvGrpSpPr>
        <p:grpSpPr>
          <a:xfrm>
            <a:off x="2787774" y="1924426"/>
            <a:ext cx="287062" cy="312449"/>
            <a:chOff x="2382122" y="1947565"/>
            <a:chExt cx="305125" cy="332110"/>
          </a:xfrm>
        </p:grpSpPr>
        <p:sp>
          <p:nvSpPr>
            <p:cNvPr id="1529" name="Google Shape;1529;p82"/>
            <p:cNvSpPr/>
            <p:nvPr/>
          </p:nvSpPr>
          <p:spPr>
            <a:xfrm>
              <a:off x="2561401" y="2153407"/>
              <a:ext cx="125846" cy="126269"/>
            </a:xfrm>
            <a:custGeom>
              <a:avLst/>
              <a:gdLst/>
              <a:ahLst/>
              <a:cxnLst/>
              <a:rect l="l" t="t" r="r" b="b"/>
              <a:pathLst>
                <a:path w="5354" h="5372" extrusionOk="0">
                  <a:moveTo>
                    <a:pt x="3090" y="2272"/>
                  </a:moveTo>
                  <a:lnTo>
                    <a:pt x="3090" y="3100"/>
                  </a:lnTo>
                  <a:lnTo>
                    <a:pt x="2263" y="3100"/>
                  </a:lnTo>
                  <a:lnTo>
                    <a:pt x="2263" y="2272"/>
                  </a:lnTo>
                  <a:close/>
                  <a:moveTo>
                    <a:pt x="2675" y="1"/>
                  </a:moveTo>
                  <a:cubicBezTo>
                    <a:pt x="1201" y="1"/>
                    <a:pt x="0" y="1206"/>
                    <a:pt x="0" y="2687"/>
                  </a:cubicBezTo>
                  <a:cubicBezTo>
                    <a:pt x="0" y="4166"/>
                    <a:pt x="1201" y="5371"/>
                    <a:pt x="2675" y="5371"/>
                  </a:cubicBezTo>
                  <a:cubicBezTo>
                    <a:pt x="4152" y="5371"/>
                    <a:pt x="5353" y="4166"/>
                    <a:pt x="5353" y="2687"/>
                  </a:cubicBezTo>
                  <a:cubicBezTo>
                    <a:pt x="5353" y="1206"/>
                    <a:pt x="4152" y="1"/>
                    <a:pt x="26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2"/>
            <p:cNvSpPr/>
            <p:nvPr/>
          </p:nvSpPr>
          <p:spPr>
            <a:xfrm>
              <a:off x="2584319" y="1947565"/>
              <a:ext cx="55965" cy="61936"/>
            </a:xfrm>
            <a:custGeom>
              <a:avLst/>
              <a:gdLst/>
              <a:ahLst/>
              <a:cxnLst/>
              <a:rect l="l" t="t" r="r" b="b"/>
              <a:pathLst>
                <a:path w="2381" h="2635" extrusionOk="0">
                  <a:moveTo>
                    <a:pt x="1" y="1"/>
                  </a:moveTo>
                  <a:lnTo>
                    <a:pt x="1" y="2634"/>
                  </a:lnTo>
                  <a:lnTo>
                    <a:pt x="2380" y="2634"/>
                  </a:lnTo>
                  <a:lnTo>
                    <a:pt x="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2"/>
            <p:cNvSpPr/>
            <p:nvPr/>
          </p:nvSpPr>
          <p:spPr>
            <a:xfrm>
              <a:off x="2382122" y="1947565"/>
              <a:ext cx="258155" cy="332102"/>
            </a:xfrm>
            <a:custGeom>
              <a:avLst/>
              <a:gdLst/>
              <a:ahLst/>
              <a:cxnLst/>
              <a:rect l="l" t="t" r="r" b="b"/>
              <a:pathLst>
                <a:path w="10983" h="14129" extrusionOk="0">
                  <a:moveTo>
                    <a:pt x="4323" y="2712"/>
                  </a:moveTo>
                  <a:lnTo>
                    <a:pt x="4908" y="3297"/>
                  </a:lnTo>
                  <a:lnTo>
                    <a:pt x="2755" y="5449"/>
                  </a:lnTo>
                  <a:lnTo>
                    <a:pt x="1444" y="4140"/>
                  </a:lnTo>
                  <a:lnTo>
                    <a:pt x="2029" y="3553"/>
                  </a:lnTo>
                  <a:lnTo>
                    <a:pt x="2755" y="4279"/>
                  </a:lnTo>
                  <a:lnTo>
                    <a:pt x="4323" y="2712"/>
                  </a:lnTo>
                  <a:close/>
                  <a:moveTo>
                    <a:pt x="5885" y="6928"/>
                  </a:moveTo>
                  <a:lnTo>
                    <a:pt x="5885" y="7755"/>
                  </a:lnTo>
                  <a:lnTo>
                    <a:pt x="1446" y="7755"/>
                  </a:lnTo>
                  <a:lnTo>
                    <a:pt x="1446" y="6928"/>
                  </a:lnTo>
                  <a:close/>
                  <a:moveTo>
                    <a:pt x="5885" y="8596"/>
                  </a:moveTo>
                  <a:lnTo>
                    <a:pt x="5885" y="9424"/>
                  </a:lnTo>
                  <a:lnTo>
                    <a:pt x="1446" y="9424"/>
                  </a:lnTo>
                  <a:lnTo>
                    <a:pt x="1446" y="8596"/>
                  </a:lnTo>
                  <a:close/>
                  <a:moveTo>
                    <a:pt x="5885" y="10252"/>
                  </a:moveTo>
                  <a:lnTo>
                    <a:pt x="5885" y="11080"/>
                  </a:lnTo>
                  <a:lnTo>
                    <a:pt x="1446" y="11080"/>
                  </a:lnTo>
                  <a:lnTo>
                    <a:pt x="1446" y="10252"/>
                  </a:lnTo>
                  <a:close/>
                  <a:moveTo>
                    <a:pt x="1" y="1"/>
                  </a:moveTo>
                  <a:lnTo>
                    <a:pt x="1" y="14128"/>
                  </a:lnTo>
                  <a:lnTo>
                    <a:pt x="8047" y="14128"/>
                  </a:lnTo>
                  <a:cubicBezTo>
                    <a:pt x="7283" y="13484"/>
                    <a:pt x="6799" y="12519"/>
                    <a:pt x="6799" y="11444"/>
                  </a:cubicBezTo>
                  <a:cubicBezTo>
                    <a:pt x="6799" y="9506"/>
                    <a:pt x="8371" y="7932"/>
                    <a:pt x="10302" y="7932"/>
                  </a:cubicBezTo>
                  <a:cubicBezTo>
                    <a:pt x="10536" y="7932"/>
                    <a:pt x="10764" y="7954"/>
                    <a:pt x="10982" y="7998"/>
                  </a:cubicBezTo>
                  <a:lnTo>
                    <a:pt x="10982" y="3462"/>
                  </a:lnTo>
                  <a:lnTo>
                    <a:pt x="7775" y="3462"/>
                  </a:lnTo>
                  <a:lnTo>
                    <a:pt x="77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82"/>
          <p:cNvGrpSpPr/>
          <p:nvPr/>
        </p:nvGrpSpPr>
        <p:grpSpPr>
          <a:xfrm>
            <a:off x="2775080" y="2613222"/>
            <a:ext cx="312428" cy="312429"/>
            <a:chOff x="2368629" y="2679704"/>
            <a:chExt cx="332088" cy="332088"/>
          </a:xfrm>
        </p:grpSpPr>
        <p:sp>
          <p:nvSpPr>
            <p:cNvPr id="1533" name="Google Shape;1533;p82"/>
            <p:cNvSpPr/>
            <p:nvPr/>
          </p:nvSpPr>
          <p:spPr>
            <a:xfrm>
              <a:off x="2618309" y="2736001"/>
              <a:ext cx="82409" cy="219490"/>
            </a:xfrm>
            <a:custGeom>
              <a:avLst/>
              <a:gdLst/>
              <a:ahLst/>
              <a:cxnLst/>
              <a:rect l="l" t="t" r="r" b="b"/>
              <a:pathLst>
                <a:path w="3506" h="9338" extrusionOk="0">
                  <a:moveTo>
                    <a:pt x="1742" y="0"/>
                  </a:moveTo>
                  <a:lnTo>
                    <a:pt x="1" y="1742"/>
                  </a:lnTo>
                  <a:cubicBezTo>
                    <a:pt x="656" y="2539"/>
                    <a:pt x="1051" y="3559"/>
                    <a:pt x="1051" y="4669"/>
                  </a:cubicBezTo>
                  <a:cubicBezTo>
                    <a:pt x="1051" y="5779"/>
                    <a:pt x="656" y="6799"/>
                    <a:pt x="1" y="7596"/>
                  </a:cubicBezTo>
                  <a:lnTo>
                    <a:pt x="1742" y="9337"/>
                  </a:lnTo>
                  <a:cubicBezTo>
                    <a:pt x="2883" y="8048"/>
                    <a:pt x="3506" y="6406"/>
                    <a:pt x="3506" y="4669"/>
                  </a:cubicBezTo>
                  <a:cubicBezTo>
                    <a:pt x="3506" y="2932"/>
                    <a:pt x="2883" y="1289"/>
                    <a:pt x="17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p:nvPr/>
          </p:nvSpPr>
          <p:spPr>
            <a:xfrm>
              <a:off x="2445846" y="2756851"/>
              <a:ext cx="177721" cy="177721"/>
            </a:xfrm>
            <a:custGeom>
              <a:avLst/>
              <a:gdLst/>
              <a:ahLst/>
              <a:cxnLst/>
              <a:rect l="l" t="t" r="r" b="b"/>
              <a:pathLst>
                <a:path w="7561" h="7561" extrusionOk="0">
                  <a:moveTo>
                    <a:pt x="4989" y="1312"/>
                  </a:moveTo>
                  <a:lnTo>
                    <a:pt x="5645" y="1817"/>
                  </a:lnTo>
                  <a:lnTo>
                    <a:pt x="4278" y="3581"/>
                  </a:lnTo>
                  <a:lnTo>
                    <a:pt x="5009" y="3581"/>
                  </a:lnTo>
                  <a:lnTo>
                    <a:pt x="5009" y="4409"/>
                  </a:lnTo>
                  <a:lnTo>
                    <a:pt x="4194" y="4409"/>
                  </a:lnTo>
                  <a:lnTo>
                    <a:pt x="4194" y="6497"/>
                  </a:lnTo>
                  <a:lnTo>
                    <a:pt x="3367" y="6497"/>
                  </a:lnTo>
                  <a:lnTo>
                    <a:pt x="3367" y="4409"/>
                  </a:lnTo>
                  <a:lnTo>
                    <a:pt x="2550" y="4409"/>
                  </a:lnTo>
                  <a:lnTo>
                    <a:pt x="2550" y="3581"/>
                  </a:lnTo>
                  <a:lnTo>
                    <a:pt x="3283" y="3581"/>
                  </a:lnTo>
                  <a:lnTo>
                    <a:pt x="1916" y="1817"/>
                  </a:lnTo>
                  <a:lnTo>
                    <a:pt x="2570" y="1312"/>
                  </a:lnTo>
                  <a:lnTo>
                    <a:pt x="3779" y="2872"/>
                  </a:lnTo>
                  <a:lnTo>
                    <a:pt x="4989" y="1312"/>
                  </a:lnTo>
                  <a:close/>
                  <a:moveTo>
                    <a:pt x="3779" y="1"/>
                  </a:moveTo>
                  <a:cubicBezTo>
                    <a:pt x="1696" y="1"/>
                    <a:pt x="0" y="1698"/>
                    <a:pt x="0" y="3782"/>
                  </a:cubicBezTo>
                  <a:cubicBezTo>
                    <a:pt x="0" y="5866"/>
                    <a:pt x="1696" y="7561"/>
                    <a:pt x="3779" y="7561"/>
                  </a:cubicBezTo>
                  <a:cubicBezTo>
                    <a:pt x="5865" y="7561"/>
                    <a:pt x="7561" y="5866"/>
                    <a:pt x="7561" y="3782"/>
                  </a:cubicBezTo>
                  <a:cubicBezTo>
                    <a:pt x="7561" y="1698"/>
                    <a:pt x="5865" y="1"/>
                    <a:pt x="377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2"/>
            <p:cNvSpPr/>
            <p:nvPr/>
          </p:nvSpPr>
          <p:spPr>
            <a:xfrm>
              <a:off x="2424926" y="2679704"/>
              <a:ext cx="219560" cy="82456"/>
            </a:xfrm>
            <a:custGeom>
              <a:avLst/>
              <a:gdLst/>
              <a:ahLst/>
              <a:cxnLst/>
              <a:rect l="l" t="t" r="r" b="b"/>
              <a:pathLst>
                <a:path w="9341" h="3508" extrusionOk="0">
                  <a:moveTo>
                    <a:pt x="4669" y="0"/>
                  </a:moveTo>
                  <a:cubicBezTo>
                    <a:pt x="2932" y="0"/>
                    <a:pt x="1292" y="623"/>
                    <a:pt x="1" y="1764"/>
                  </a:cubicBezTo>
                  <a:lnTo>
                    <a:pt x="1744" y="3508"/>
                  </a:lnTo>
                  <a:cubicBezTo>
                    <a:pt x="2539" y="2850"/>
                    <a:pt x="3559" y="2455"/>
                    <a:pt x="4669" y="2455"/>
                  </a:cubicBezTo>
                  <a:cubicBezTo>
                    <a:pt x="5780" y="2455"/>
                    <a:pt x="6799" y="2850"/>
                    <a:pt x="7596" y="3508"/>
                  </a:cubicBezTo>
                  <a:lnTo>
                    <a:pt x="9340" y="1764"/>
                  </a:lnTo>
                  <a:cubicBezTo>
                    <a:pt x="8049" y="623"/>
                    <a:pt x="6407" y="0"/>
                    <a:pt x="466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2"/>
            <p:cNvSpPr/>
            <p:nvPr/>
          </p:nvSpPr>
          <p:spPr>
            <a:xfrm>
              <a:off x="2368629" y="2736001"/>
              <a:ext cx="82479" cy="219490"/>
            </a:xfrm>
            <a:custGeom>
              <a:avLst/>
              <a:gdLst/>
              <a:ahLst/>
              <a:cxnLst/>
              <a:rect l="l" t="t" r="r" b="b"/>
              <a:pathLst>
                <a:path w="3509" h="9338" extrusionOk="0">
                  <a:moveTo>
                    <a:pt x="1764" y="0"/>
                  </a:moveTo>
                  <a:cubicBezTo>
                    <a:pt x="625" y="1289"/>
                    <a:pt x="1" y="2932"/>
                    <a:pt x="1" y="4669"/>
                  </a:cubicBezTo>
                  <a:cubicBezTo>
                    <a:pt x="1" y="6406"/>
                    <a:pt x="625" y="8048"/>
                    <a:pt x="1764" y="9337"/>
                  </a:cubicBezTo>
                  <a:lnTo>
                    <a:pt x="3508" y="7596"/>
                  </a:lnTo>
                  <a:cubicBezTo>
                    <a:pt x="2853" y="6799"/>
                    <a:pt x="2457" y="5779"/>
                    <a:pt x="2457" y="4669"/>
                  </a:cubicBezTo>
                  <a:cubicBezTo>
                    <a:pt x="2457" y="3559"/>
                    <a:pt x="2853" y="2539"/>
                    <a:pt x="3508" y="1742"/>
                  </a:cubicBezTo>
                  <a:lnTo>
                    <a:pt x="17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2424926" y="2929314"/>
              <a:ext cx="219560" cy="82479"/>
            </a:xfrm>
            <a:custGeom>
              <a:avLst/>
              <a:gdLst/>
              <a:ahLst/>
              <a:cxnLst/>
              <a:rect l="l" t="t" r="r" b="b"/>
              <a:pathLst>
                <a:path w="9341" h="3509" extrusionOk="0">
                  <a:moveTo>
                    <a:pt x="1744" y="1"/>
                  </a:moveTo>
                  <a:lnTo>
                    <a:pt x="1" y="1745"/>
                  </a:lnTo>
                  <a:cubicBezTo>
                    <a:pt x="1292" y="2884"/>
                    <a:pt x="2932" y="3508"/>
                    <a:pt x="4669" y="3508"/>
                  </a:cubicBezTo>
                  <a:cubicBezTo>
                    <a:pt x="6407" y="3508"/>
                    <a:pt x="8049" y="2884"/>
                    <a:pt x="9340" y="1745"/>
                  </a:cubicBezTo>
                  <a:lnTo>
                    <a:pt x="7596" y="1"/>
                  </a:lnTo>
                  <a:cubicBezTo>
                    <a:pt x="6799" y="659"/>
                    <a:pt x="5780" y="1052"/>
                    <a:pt x="4669" y="1052"/>
                  </a:cubicBezTo>
                  <a:cubicBezTo>
                    <a:pt x="3559" y="1052"/>
                    <a:pt x="2539" y="659"/>
                    <a:pt x="17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82"/>
          <p:cNvGrpSpPr/>
          <p:nvPr/>
        </p:nvGrpSpPr>
        <p:grpSpPr>
          <a:xfrm>
            <a:off x="2775080" y="3301997"/>
            <a:ext cx="314719" cy="312425"/>
            <a:chOff x="2368629" y="3411820"/>
            <a:chExt cx="334523" cy="332085"/>
          </a:xfrm>
        </p:grpSpPr>
        <p:sp>
          <p:nvSpPr>
            <p:cNvPr id="1539" name="Google Shape;1539;p82"/>
            <p:cNvSpPr/>
            <p:nvPr/>
          </p:nvSpPr>
          <p:spPr>
            <a:xfrm>
              <a:off x="2494762" y="3411820"/>
              <a:ext cx="79776" cy="153088"/>
            </a:xfrm>
            <a:custGeom>
              <a:avLst/>
              <a:gdLst/>
              <a:ahLst/>
              <a:cxnLst/>
              <a:rect l="l" t="t" r="r" b="b"/>
              <a:pathLst>
                <a:path w="3394" h="6513" extrusionOk="0">
                  <a:moveTo>
                    <a:pt x="1283" y="0"/>
                  </a:moveTo>
                  <a:lnTo>
                    <a:pt x="1283" y="638"/>
                  </a:lnTo>
                  <a:cubicBezTo>
                    <a:pt x="548" y="806"/>
                    <a:pt x="1" y="1413"/>
                    <a:pt x="1" y="2131"/>
                  </a:cubicBezTo>
                  <a:cubicBezTo>
                    <a:pt x="1" y="2980"/>
                    <a:pt x="762" y="3669"/>
                    <a:pt x="1698" y="3669"/>
                  </a:cubicBezTo>
                  <a:cubicBezTo>
                    <a:pt x="2177" y="3669"/>
                    <a:pt x="2566" y="3989"/>
                    <a:pt x="2566" y="4380"/>
                  </a:cubicBezTo>
                  <a:cubicBezTo>
                    <a:pt x="2566" y="4773"/>
                    <a:pt x="2177" y="5093"/>
                    <a:pt x="1698" y="5093"/>
                  </a:cubicBezTo>
                  <a:cubicBezTo>
                    <a:pt x="1219" y="5093"/>
                    <a:pt x="829" y="4773"/>
                    <a:pt x="829" y="4380"/>
                  </a:cubicBezTo>
                  <a:lnTo>
                    <a:pt x="1" y="4380"/>
                  </a:lnTo>
                  <a:cubicBezTo>
                    <a:pt x="1" y="5100"/>
                    <a:pt x="548" y="5704"/>
                    <a:pt x="1283" y="5874"/>
                  </a:cubicBezTo>
                  <a:lnTo>
                    <a:pt x="1283" y="6512"/>
                  </a:lnTo>
                  <a:lnTo>
                    <a:pt x="2111" y="6512"/>
                  </a:lnTo>
                  <a:lnTo>
                    <a:pt x="2111" y="5874"/>
                  </a:lnTo>
                  <a:cubicBezTo>
                    <a:pt x="2848" y="5704"/>
                    <a:pt x="3394" y="5100"/>
                    <a:pt x="3394" y="4380"/>
                  </a:cubicBezTo>
                  <a:cubicBezTo>
                    <a:pt x="3394" y="3532"/>
                    <a:pt x="2634" y="2841"/>
                    <a:pt x="1698" y="2841"/>
                  </a:cubicBezTo>
                  <a:cubicBezTo>
                    <a:pt x="1219" y="2841"/>
                    <a:pt x="829" y="2524"/>
                    <a:pt x="829" y="2131"/>
                  </a:cubicBezTo>
                  <a:cubicBezTo>
                    <a:pt x="829" y="1740"/>
                    <a:pt x="1219" y="1420"/>
                    <a:pt x="1698" y="1420"/>
                  </a:cubicBezTo>
                  <a:cubicBezTo>
                    <a:pt x="2177" y="1420"/>
                    <a:pt x="2566" y="1740"/>
                    <a:pt x="2566" y="2131"/>
                  </a:cubicBezTo>
                  <a:lnTo>
                    <a:pt x="3394" y="2131"/>
                  </a:lnTo>
                  <a:cubicBezTo>
                    <a:pt x="3394" y="1413"/>
                    <a:pt x="2848" y="806"/>
                    <a:pt x="2111" y="638"/>
                  </a:cubicBezTo>
                  <a:lnTo>
                    <a:pt x="211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2"/>
            <p:cNvSpPr/>
            <p:nvPr/>
          </p:nvSpPr>
          <p:spPr>
            <a:xfrm>
              <a:off x="2368629" y="3570484"/>
              <a:ext cx="334523" cy="173420"/>
            </a:xfrm>
            <a:custGeom>
              <a:avLst/>
              <a:gdLst/>
              <a:ahLst/>
              <a:cxnLst/>
              <a:rect l="l" t="t" r="r" b="b"/>
              <a:pathLst>
                <a:path w="14232" h="7378" extrusionOk="0">
                  <a:moveTo>
                    <a:pt x="13137" y="0"/>
                  </a:moveTo>
                  <a:cubicBezTo>
                    <a:pt x="12882" y="0"/>
                    <a:pt x="12627" y="98"/>
                    <a:pt x="12433" y="292"/>
                  </a:cubicBezTo>
                  <a:lnTo>
                    <a:pt x="9907" y="2835"/>
                  </a:lnTo>
                  <a:lnTo>
                    <a:pt x="8817" y="2835"/>
                  </a:lnTo>
                  <a:cubicBezTo>
                    <a:pt x="8532" y="3091"/>
                    <a:pt x="8155" y="3248"/>
                    <a:pt x="7744" y="3248"/>
                  </a:cubicBezTo>
                  <a:lnTo>
                    <a:pt x="5272" y="3248"/>
                  </a:lnTo>
                  <a:lnTo>
                    <a:pt x="5272" y="2420"/>
                  </a:lnTo>
                  <a:lnTo>
                    <a:pt x="7793" y="2420"/>
                  </a:lnTo>
                  <a:cubicBezTo>
                    <a:pt x="8223" y="2420"/>
                    <a:pt x="8572" y="2071"/>
                    <a:pt x="8572" y="1643"/>
                  </a:cubicBezTo>
                  <a:cubicBezTo>
                    <a:pt x="8572" y="1213"/>
                    <a:pt x="8223" y="864"/>
                    <a:pt x="7793" y="864"/>
                  </a:cubicBezTo>
                  <a:lnTo>
                    <a:pt x="4232" y="864"/>
                  </a:lnTo>
                  <a:cubicBezTo>
                    <a:pt x="3515" y="864"/>
                    <a:pt x="2831" y="1149"/>
                    <a:pt x="2325" y="1654"/>
                  </a:cubicBezTo>
                  <a:lnTo>
                    <a:pt x="1" y="3978"/>
                  </a:lnTo>
                  <a:lnTo>
                    <a:pt x="1" y="7378"/>
                  </a:lnTo>
                  <a:lnTo>
                    <a:pt x="1597" y="7378"/>
                  </a:lnTo>
                  <a:lnTo>
                    <a:pt x="3853" y="5265"/>
                  </a:lnTo>
                  <a:lnTo>
                    <a:pt x="10420" y="5265"/>
                  </a:lnTo>
                  <a:lnTo>
                    <a:pt x="13839" y="1696"/>
                  </a:lnTo>
                  <a:cubicBezTo>
                    <a:pt x="14232" y="1303"/>
                    <a:pt x="14225" y="663"/>
                    <a:pt x="13823" y="277"/>
                  </a:cubicBezTo>
                  <a:cubicBezTo>
                    <a:pt x="13631" y="92"/>
                    <a:pt x="13384" y="0"/>
                    <a:pt x="1313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82"/>
          <p:cNvGrpSpPr/>
          <p:nvPr/>
        </p:nvGrpSpPr>
        <p:grpSpPr>
          <a:xfrm>
            <a:off x="2775191" y="3990771"/>
            <a:ext cx="312265" cy="312449"/>
            <a:chOff x="2368747" y="4143935"/>
            <a:chExt cx="331914" cy="332110"/>
          </a:xfrm>
        </p:grpSpPr>
        <p:sp>
          <p:nvSpPr>
            <p:cNvPr id="1542" name="Google Shape;1542;p82"/>
            <p:cNvSpPr/>
            <p:nvPr/>
          </p:nvSpPr>
          <p:spPr>
            <a:xfrm>
              <a:off x="2388962" y="4359531"/>
              <a:ext cx="58410" cy="38924"/>
            </a:xfrm>
            <a:custGeom>
              <a:avLst/>
              <a:gdLst/>
              <a:ahLst/>
              <a:cxnLst/>
              <a:rect l="l" t="t" r="r" b="b"/>
              <a:pathLst>
                <a:path w="2485" h="1656" extrusionOk="0">
                  <a:moveTo>
                    <a:pt x="1" y="0"/>
                  </a:moveTo>
                  <a:lnTo>
                    <a:pt x="1" y="1656"/>
                  </a:lnTo>
                  <a:lnTo>
                    <a:pt x="2484" y="1656"/>
                  </a:lnTo>
                  <a:lnTo>
                    <a:pt x="248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2"/>
            <p:cNvSpPr/>
            <p:nvPr/>
          </p:nvSpPr>
          <p:spPr>
            <a:xfrm>
              <a:off x="2466437" y="4281586"/>
              <a:ext cx="58386" cy="38948"/>
            </a:xfrm>
            <a:custGeom>
              <a:avLst/>
              <a:gdLst/>
              <a:ahLst/>
              <a:cxnLst/>
              <a:rect l="l" t="t" r="r" b="b"/>
              <a:pathLst>
                <a:path w="2484" h="1657" extrusionOk="0">
                  <a:moveTo>
                    <a:pt x="1" y="1"/>
                  </a:moveTo>
                  <a:lnTo>
                    <a:pt x="1" y="1656"/>
                  </a:lnTo>
                  <a:lnTo>
                    <a:pt x="2484" y="1656"/>
                  </a:lnTo>
                  <a:lnTo>
                    <a:pt x="248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2"/>
            <p:cNvSpPr/>
            <p:nvPr/>
          </p:nvSpPr>
          <p:spPr>
            <a:xfrm>
              <a:off x="2544218" y="4318913"/>
              <a:ext cx="58386" cy="38924"/>
            </a:xfrm>
            <a:custGeom>
              <a:avLst/>
              <a:gdLst/>
              <a:ahLst/>
              <a:cxnLst/>
              <a:rect l="l" t="t" r="r" b="b"/>
              <a:pathLst>
                <a:path w="2484" h="1656" extrusionOk="0">
                  <a:moveTo>
                    <a:pt x="0" y="0"/>
                  </a:moveTo>
                  <a:lnTo>
                    <a:pt x="0" y="1656"/>
                  </a:lnTo>
                  <a:lnTo>
                    <a:pt x="2484" y="1656"/>
                  </a:lnTo>
                  <a:lnTo>
                    <a:pt x="248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p:nvPr/>
          </p:nvSpPr>
          <p:spPr>
            <a:xfrm>
              <a:off x="2622046" y="4276461"/>
              <a:ext cx="58339" cy="38924"/>
            </a:xfrm>
            <a:custGeom>
              <a:avLst/>
              <a:gdLst/>
              <a:ahLst/>
              <a:cxnLst/>
              <a:rect l="l" t="t" r="r" b="b"/>
              <a:pathLst>
                <a:path w="2482" h="1656" extrusionOk="0">
                  <a:moveTo>
                    <a:pt x="1" y="0"/>
                  </a:moveTo>
                  <a:lnTo>
                    <a:pt x="1" y="1656"/>
                  </a:lnTo>
                  <a:lnTo>
                    <a:pt x="2482" y="1656"/>
                  </a:lnTo>
                  <a:lnTo>
                    <a:pt x="248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p:nvPr/>
          </p:nvSpPr>
          <p:spPr>
            <a:xfrm>
              <a:off x="2368747" y="4334826"/>
              <a:ext cx="331914" cy="141218"/>
            </a:xfrm>
            <a:custGeom>
              <a:avLst/>
              <a:gdLst/>
              <a:ahLst/>
              <a:cxnLst/>
              <a:rect l="l" t="t" r="r" b="b"/>
              <a:pathLst>
                <a:path w="14121" h="6008" extrusionOk="0">
                  <a:moveTo>
                    <a:pt x="10777" y="1"/>
                  </a:moveTo>
                  <a:lnTo>
                    <a:pt x="10777" y="5179"/>
                  </a:lnTo>
                  <a:lnTo>
                    <a:pt x="9949" y="5179"/>
                  </a:lnTo>
                  <a:lnTo>
                    <a:pt x="9949" y="1806"/>
                  </a:lnTo>
                  <a:lnTo>
                    <a:pt x="7465" y="1806"/>
                  </a:lnTo>
                  <a:lnTo>
                    <a:pt x="7465" y="5179"/>
                  </a:lnTo>
                  <a:lnTo>
                    <a:pt x="6640" y="5179"/>
                  </a:lnTo>
                  <a:lnTo>
                    <a:pt x="6640" y="219"/>
                  </a:lnTo>
                  <a:lnTo>
                    <a:pt x="4157" y="219"/>
                  </a:lnTo>
                  <a:lnTo>
                    <a:pt x="4157" y="5179"/>
                  </a:lnTo>
                  <a:lnTo>
                    <a:pt x="3344" y="5179"/>
                  </a:lnTo>
                  <a:lnTo>
                    <a:pt x="3344" y="3535"/>
                  </a:lnTo>
                  <a:lnTo>
                    <a:pt x="861" y="3535"/>
                  </a:lnTo>
                  <a:lnTo>
                    <a:pt x="861" y="5179"/>
                  </a:lnTo>
                  <a:lnTo>
                    <a:pt x="0" y="5179"/>
                  </a:lnTo>
                  <a:lnTo>
                    <a:pt x="0" y="6007"/>
                  </a:lnTo>
                  <a:lnTo>
                    <a:pt x="14121" y="6007"/>
                  </a:lnTo>
                  <a:lnTo>
                    <a:pt x="14121" y="5179"/>
                  </a:lnTo>
                  <a:lnTo>
                    <a:pt x="13258" y="5179"/>
                  </a:lnTo>
                  <a:lnTo>
                    <a:pt x="1325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2"/>
            <p:cNvSpPr/>
            <p:nvPr/>
          </p:nvSpPr>
          <p:spPr>
            <a:xfrm>
              <a:off x="2368794" y="4143935"/>
              <a:ext cx="331867" cy="183504"/>
            </a:xfrm>
            <a:custGeom>
              <a:avLst/>
              <a:gdLst/>
              <a:ahLst/>
              <a:cxnLst/>
              <a:rect l="l" t="t" r="r" b="b"/>
              <a:pathLst>
                <a:path w="14119" h="7807" extrusionOk="0">
                  <a:moveTo>
                    <a:pt x="11642" y="1"/>
                  </a:moveTo>
                  <a:lnTo>
                    <a:pt x="11642" y="829"/>
                  </a:lnTo>
                  <a:lnTo>
                    <a:pt x="12706" y="829"/>
                  </a:lnTo>
                  <a:lnTo>
                    <a:pt x="8894" y="4643"/>
                  </a:lnTo>
                  <a:lnTo>
                    <a:pt x="5735" y="1482"/>
                  </a:lnTo>
                  <a:lnTo>
                    <a:pt x="0" y="7219"/>
                  </a:lnTo>
                  <a:lnTo>
                    <a:pt x="587" y="7806"/>
                  </a:lnTo>
                  <a:lnTo>
                    <a:pt x="5735" y="2654"/>
                  </a:lnTo>
                  <a:lnTo>
                    <a:pt x="8894" y="5813"/>
                  </a:lnTo>
                  <a:lnTo>
                    <a:pt x="13291" y="1413"/>
                  </a:lnTo>
                  <a:lnTo>
                    <a:pt x="13291" y="2482"/>
                  </a:lnTo>
                  <a:lnTo>
                    <a:pt x="14119" y="2482"/>
                  </a:lnTo>
                  <a:lnTo>
                    <a:pt x="1411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8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ALTERNATIVE</a:t>
            </a:r>
            <a:r>
              <a:rPr lang="en"/>
              <a:t> RESOURCES</a:t>
            </a:r>
            <a:endParaRPr/>
          </a:p>
        </p:txBody>
      </p:sp>
      <p:sp>
        <p:nvSpPr>
          <p:cNvPr id="1553" name="Google Shape;1553;p83"/>
          <p:cNvSpPr txBox="1"/>
          <p:nvPr/>
        </p:nvSpPr>
        <p:spPr>
          <a:xfrm>
            <a:off x="2077800" y="1942225"/>
            <a:ext cx="49884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Exo"/>
                <a:ea typeface="Exo"/>
                <a:cs typeface="Exo"/>
                <a:sym typeface="Exo"/>
              </a:rPr>
              <a:t>PHOTOS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Business females working together</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Man and woman working together for a new project</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Business people teamwork</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6">
                  <a:extLst>
                    <a:ext uri="{A12FA001-AC4F-418D-AE19-62706E023703}">
                      <ahyp:hlinkClr xmlns:ahyp="http://schemas.microsoft.com/office/drawing/2018/hyperlinkcolor" val="tx"/>
                    </a:ext>
                  </a:extLst>
                </a:hlinkClick>
              </a:rPr>
              <a:t>Corporate workers brainstorming together </a:t>
            </a:r>
            <a:endParaRPr>
              <a:solidFill>
                <a:schemeClr val="dk1"/>
              </a:solidFill>
              <a:latin typeface="Exo"/>
              <a:ea typeface="Exo"/>
              <a:cs typeface="Exo"/>
              <a:sym typeface="Exo"/>
            </a:endParaRPr>
          </a:p>
        </p:txBody>
      </p:sp>
      <p:sp>
        <p:nvSpPr>
          <p:cNvPr id="1554" name="Google Shape;1554;p83"/>
          <p:cNvSpPr/>
          <p:nvPr/>
        </p:nvSpPr>
        <p:spPr>
          <a:xfrm>
            <a:off x="8050" y="1591975"/>
            <a:ext cx="1485600" cy="214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3"/>
          <p:cNvSpPr/>
          <p:nvPr/>
        </p:nvSpPr>
        <p:spPr>
          <a:xfrm>
            <a:off x="7650350" y="1591975"/>
            <a:ext cx="1485600" cy="214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84"/>
          <p:cNvSpPr/>
          <p:nvPr/>
        </p:nvSpPr>
        <p:spPr>
          <a:xfrm>
            <a:off x="838450" y="0"/>
            <a:ext cx="2362200" cy="202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4"/>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562" name="Google Shape;1562;p84"/>
          <p:cNvSpPr txBox="1"/>
          <p:nvPr/>
        </p:nvSpPr>
        <p:spPr>
          <a:xfrm>
            <a:off x="4850675" y="752075"/>
            <a:ext cx="2300100" cy="16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Exo"/>
                <a:ea typeface="Exo"/>
                <a:cs typeface="Exo"/>
                <a:sym typeface="Exo"/>
              </a:rPr>
              <a:t>PHOTOS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High angle team meeting at office mock-up</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People working on a project together</a:t>
            </a:r>
            <a:endParaRPr>
              <a:solidFill>
                <a:schemeClr val="dk1"/>
              </a:solidFill>
              <a:latin typeface="Exo"/>
              <a:ea typeface="Exo"/>
              <a:cs typeface="Exo"/>
              <a:sym typeface="Exo"/>
            </a:endParaRPr>
          </a:p>
        </p:txBody>
      </p:sp>
      <p:sp>
        <p:nvSpPr>
          <p:cNvPr id="1563" name="Google Shape;1563;p84"/>
          <p:cNvSpPr/>
          <p:nvPr/>
        </p:nvSpPr>
        <p:spPr>
          <a:xfrm>
            <a:off x="838450" y="3120000"/>
            <a:ext cx="2362200" cy="202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txBox="1"/>
          <p:nvPr/>
        </p:nvSpPr>
        <p:spPr>
          <a:xfrm>
            <a:off x="4850675" y="2618375"/>
            <a:ext cx="2300100" cy="990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b="1">
                <a:solidFill>
                  <a:schemeClr val="accent1"/>
                </a:solidFill>
                <a:latin typeface="Exo"/>
                <a:ea typeface="Exo"/>
                <a:cs typeface="Exo"/>
                <a:sym typeface="Exo"/>
              </a:rPr>
              <a:t>VECTORS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Flat design cms digital programs</a:t>
            </a:r>
            <a:endParaRPr/>
          </a:p>
        </p:txBody>
      </p:sp>
      <p:cxnSp>
        <p:nvCxnSpPr>
          <p:cNvPr id="1565" name="Google Shape;1565;p84"/>
          <p:cNvCxnSpPr/>
          <p:nvPr/>
        </p:nvCxnSpPr>
        <p:spPr>
          <a:xfrm>
            <a:off x="4950025" y="2489350"/>
            <a:ext cx="1684800" cy="0"/>
          </a:xfrm>
          <a:prstGeom prst="straightConnector1">
            <a:avLst/>
          </a:prstGeom>
          <a:noFill/>
          <a:ln w="9525" cap="flat" cmpd="sng">
            <a:solidFill>
              <a:schemeClr val="dk1"/>
            </a:solidFill>
            <a:prstDash val="solid"/>
            <a:round/>
            <a:headEnd type="none" w="med" len="med"/>
            <a:tailEnd type="none" w="med" len="med"/>
          </a:ln>
        </p:spPr>
      </p:cxnSp>
      <p:sp>
        <p:nvSpPr>
          <p:cNvPr id="1566" name="Google Shape;1566;p84"/>
          <p:cNvSpPr/>
          <p:nvPr/>
        </p:nvSpPr>
        <p:spPr>
          <a:xfrm>
            <a:off x="8747175" y="0"/>
            <a:ext cx="396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7" name="Google Shape;1567;p84"/>
          <p:cNvCxnSpPr/>
          <p:nvPr/>
        </p:nvCxnSpPr>
        <p:spPr>
          <a:xfrm>
            <a:off x="4950025" y="3738954"/>
            <a:ext cx="1684800" cy="0"/>
          </a:xfrm>
          <a:prstGeom prst="straightConnector1">
            <a:avLst/>
          </a:prstGeom>
          <a:noFill/>
          <a:ln w="9525" cap="flat" cmpd="sng">
            <a:solidFill>
              <a:schemeClr val="dk1"/>
            </a:solidFill>
            <a:prstDash val="solid"/>
            <a:round/>
            <a:headEnd type="none" w="med" len="med"/>
            <a:tailEnd type="none" w="med" len="med"/>
          </a:ln>
        </p:spPr>
      </p:cxnSp>
      <p:sp>
        <p:nvSpPr>
          <p:cNvPr id="1568" name="Google Shape;1568;p84"/>
          <p:cNvSpPr txBox="1"/>
          <p:nvPr/>
        </p:nvSpPr>
        <p:spPr>
          <a:xfrm>
            <a:off x="4850675" y="3874775"/>
            <a:ext cx="2300100" cy="774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b="1">
                <a:solidFill>
                  <a:schemeClr val="accent1"/>
                </a:solidFill>
                <a:latin typeface="Exo"/>
                <a:ea typeface="Exo"/>
                <a:cs typeface="Exo"/>
                <a:sym typeface="Exo"/>
              </a:rPr>
              <a:t>ICONS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6">
                  <a:extLst>
                    <a:ext uri="{A12FA001-AC4F-418D-AE19-62706E023703}">
                      <ahyp:hlinkClr xmlns:ahyp="http://schemas.microsoft.com/office/drawing/2018/hyperlinkcolor" val="tx"/>
                    </a:ext>
                  </a:extLst>
                </a:hlinkClick>
              </a:rPr>
              <a:t>Business Icon Pack</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2"/>
        <p:cNvGrpSpPr/>
        <p:nvPr/>
      </p:nvGrpSpPr>
      <p:grpSpPr>
        <a:xfrm>
          <a:off x="0" y="0"/>
          <a:ext cx="0" cy="0"/>
          <a:chOff x="0" y="0"/>
          <a:chExt cx="0" cy="0"/>
        </a:xfrm>
      </p:grpSpPr>
      <p:sp>
        <p:nvSpPr>
          <p:cNvPr id="1573" name="Google Shape;1573;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574" name="Google Shape;1574;p8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575" name="Google Shape;1575;p8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9"/>
        <p:cNvGrpSpPr/>
        <p:nvPr/>
      </p:nvGrpSpPr>
      <p:grpSpPr>
        <a:xfrm>
          <a:off x="0" y="0"/>
          <a:ext cx="0" cy="0"/>
          <a:chOff x="0" y="0"/>
          <a:chExt cx="0" cy="0"/>
        </a:xfrm>
      </p:grpSpPr>
      <p:sp>
        <p:nvSpPr>
          <p:cNvPr id="1580" name="Google Shape;1580;p8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581" name="Google Shape;1581;p8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582" name="Google Shape;1582;p8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Chakra Petch</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https://fonts.google.com/specimen/Chakra+Petch</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https://fonts.google.com/specimen/Exo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583" name="Google Shape;1583;p86"/>
          <p:cNvSpPr/>
          <p:nvPr/>
        </p:nvSpPr>
        <p:spPr>
          <a:xfrm>
            <a:off x="2583550" y="3498875"/>
            <a:ext cx="791400" cy="754200"/>
          </a:xfrm>
          <a:prstGeom prst="roundRect">
            <a:avLst>
              <a:gd name="adj" fmla="val 16667"/>
            </a:avLst>
          </a:prstGeom>
          <a:solidFill>
            <a:srgbClr val="5D4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6"/>
          <p:cNvSpPr/>
          <p:nvPr/>
        </p:nvSpPr>
        <p:spPr>
          <a:xfrm>
            <a:off x="3645370" y="3498875"/>
            <a:ext cx="791400" cy="754200"/>
          </a:xfrm>
          <a:prstGeom prst="roundRect">
            <a:avLst>
              <a:gd name="adj" fmla="val 16667"/>
            </a:avLst>
          </a:prstGeom>
          <a:solidFill>
            <a:srgbClr val="6C6D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6"/>
          <p:cNvSpPr/>
          <p:nvPr/>
        </p:nvSpPr>
        <p:spPr>
          <a:xfrm>
            <a:off x="4707189" y="3498875"/>
            <a:ext cx="791400" cy="754200"/>
          </a:xfrm>
          <a:prstGeom prst="roundRect">
            <a:avLst>
              <a:gd name="adj" fmla="val 16667"/>
            </a:avLst>
          </a:prstGeom>
          <a:solidFill>
            <a:srgbClr val="8E9D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6"/>
          <p:cNvSpPr/>
          <p:nvPr/>
        </p:nvSpPr>
        <p:spPr>
          <a:xfrm>
            <a:off x="1521725" y="3498875"/>
            <a:ext cx="791400" cy="754200"/>
          </a:xfrm>
          <a:prstGeom prst="roundRect">
            <a:avLst>
              <a:gd name="adj" fmla="val 16667"/>
            </a:avLst>
          </a:prstGeom>
          <a:solidFill>
            <a:srgbClr val="321EB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6"/>
          <p:cNvSpPr txBox="1"/>
          <p:nvPr/>
        </p:nvSpPr>
        <p:spPr>
          <a:xfrm>
            <a:off x="25835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#5d44ff</a:t>
            </a:r>
            <a:endParaRPr sz="1000">
              <a:solidFill>
                <a:srgbClr val="FFFFFF"/>
              </a:solidFill>
            </a:endParaRPr>
          </a:p>
        </p:txBody>
      </p:sp>
      <p:sp>
        <p:nvSpPr>
          <p:cNvPr id="1588" name="Google Shape;1588;p86"/>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#6c6df9</a:t>
            </a:r>
            <a:endParaRPr sz="1000">
              <a:solidFill>
                <a:srgbClr val="FFFFFF"/>
              </a:solidFill>
            </a:endParaRPr>
          </a:p>
        </p:txBody>
      </p:sp>
      <p:sp>
        <p:nvSpPr>
          <p:cNvPr id="1589" name="Google Shape;1589;p86"/>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#8e9df7</a:t>
            </a:r>
            <a:endParaRPr sz="1000">
              <a:solidFill>
                <a:srgbClr val="FFFFFF"/>
              </a:solidFill>
            </a:endParaRPr>
          </a:p>
        </p:txBody>
      </p:sp>
      <p:sp>
        <p:nvSpPr>
          <p:cNvPr id="1590" name="Google Shape;1590;p86"/>
          <p:cNvSpPr txBox="1"/>
          <p:nvPr/>
        </p:nvSpPr>
        <p:spPr>
          <a:xfrm>
            <a:off x="15217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#321eb3</a:t>
            </a:r>
            <a:endParaRPr sz="1000">
              <a:solidFill>
                <a:srgbClr val="FFFFFF"/>
              </a:solidFill>
            </a:endParaRPr>
          </a:p>
        </p:txBody>
      </p:sp>
      <p:sp>
        <p:nvSpPr>
          <p:cNvPr id="1591" name="Google Shape;1591;p86"/>
          <p:cNvSpPr/>
          <p:nvPr/>
        </p:nvSpPr>
        <p:spPr>
          <a:xfrm>
            <a:off x="5769045"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6"/>
          <p:cNvSpPr/>
          <p:nvPr/>
        </p:nvSpPr>
        <p:spPr>
          <a:xfrm>
            <a:off x="6830864"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6"/>
          <p:cNvSpPr txBox="1"/>
          <p:nvPr/>
        </p:nvSpPr>
        <p:spPr>
          <a:xfrm>
            <a:off x="57690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594" name="Google Shape;1594;p86"/>
          <p:cNvSpPr txBox="1"/>
          <p:nvPr/>
        </p:nvSpPr>
        <p:spPr>
          <a:xfrm>
            <a:off x="68308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8"/>
        <p:cNvGrpSpPr/>
        <p:nvPr/>
      </p:nvGrpSpPr>
      <p:grpSpPr>
        <a:xfrm>
          <a:off x="0" y="0"/>
          <a:ext cx="0" cy="0"/>
          <a:chOff x="0" y="0"/>
          <a:chExt cx="0" cy="0"/>
        </a:xfrm>
      </p:grpSpPr>
      <p:sp>
        <p:nvSpPr>
          <p:cNvPr id="1599" name="Google Shape;1599;p87"/>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600" name="Google Shape;1600;p87"/>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601" name="Google Shape;1601;p8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02" name="Google Shape;1602;p8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603" name="Google Shape;1603;p8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604" name="Google Shape;1604;p8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05" name="Google Shape;1605;p8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06" name="Google Shape;1606;p8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07" name="Google Shape;1607;p8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08" name="Google Shape;1608;p8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09" name="Google Shape;1609;p8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10" name="Google Shape;1610;p8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14"/>
        <p:cNvGrpSpPr/>
        <p:nvPr/>
      </p:nvGrpSpPr>
      <p:grpSpPr>
        <a:xfrm>
          <a:off x="0" y="0"/>
          <a:ext cx="0" cy="0"/>
          <a:chOff x="0" y="0"/>
          <a:chExt cx="0" cy="0"/>
        </a:xfrm>
      </p:grpSpPr>
      <p:sp>
        <p:nvSpPr>
          <p:cNvPr id="1615" name="Google Shape;1615;p8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616" name="Google Shape;1616;p88"/>
          <p:cNvGrpSpPr/>
          <p:nvPr/>
        </p:nvGrpSpPr>
        <p:grpSpPr>
          <a:xfrm>
            <a:off x="5156078" y="3085736"/>
            <a:ext cx="474294" cy="551291"/>
            <a:chOff x="4727025" y="1332775"/>
            <a:chExt cx="59900" cy="69625"/>
          </a:xfrm>
        </p:grpSpPr>
        <p:sp>
          <p:nvSpPr>
            <p:cNvPr id="1617" name="Google Shape;1617;p8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88"/>
          <p:cNvGrpSpPr/>
          <p:nvPr/>
        </p:nvGrpSpPr>
        <p:grpSpPr>
          <a:xfrm>
            <a:off x="5769734" y="2314340"/>
            <a:ext cx="555653" cy="557031"/>
            <a:chOff x="4820425" y="1329900"/>
            <a:chExt cx="70175" cy="70350"/>
          </a:xfrm>
        </p:grpSpPr>
        <p:sp>
          <p:nvSpPr>
            <p:cNvPr id="1620" name="Google Shape;1620;p8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88"/>
          <p:cNvGrpSpPr/>
          <p:nvPr/>
        </p:nvGrpSpPr>
        <p:grpSpPr>
          <a:xfrm>
            <a:off x="6396103" y="2318845"/>
            <a:ext cx="582574" cy="533871"/>
            <a:chOff x="4903200" y="1331525"/>
            <a:chExt cx="73575" cy="67425"/>
          </a:xfrm>
        </p:grpSpPr>
        <p:sp>
          <p:nvSpPr>
            <p:cNvPr id="1625" name="Google Shape;1625;p8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88"/>
          <p:cNvGrpSpPr/>
          <p:nvPr/>
        </p:nvGrpSpPr>
        <p:grpSpPr>
          <a:xfrm>
            <a:off x="5755581" y="3078709"/>
            <a:ext cx="583960" cy="565345"/>
            <a:chOff x="4815575" y="1416800"/>
            <a:chExt cx="73750" cy="71400"/>
          </a:xfrm>
        </p:grpSpPr>
        <p:sp>
          <p:nvSpPr>
            <p:cNvPr id="1628" name="Google Shape;1628;p8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88"/>
          <p:cNvGrpSpPr/>
          <p:nvPr/>
        </p:nvGrpSpPr>
        <p:grpSpPr>
          <a:xfrm>
            <a:off x="6390362" y="3108896"/>
            <a:ext cx="589898" cy="504970"/>
            <a:chOff x="4902475" y="1418875"/>
            <a:chExt cx="74500" cy="63775"/>
          </a:xfrm>
        </p:grpSpPr>
        <p:sp>
          <p:nvSpPr>
            <p:cNvPr id="1632" name="Google Shape;1632;p8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88"/>
          <p:cNvGrpSpPr/>
          <p:nvPr/>
        </p:nvGrpSpPr>
        <p:grpSpPr>
          <a:xfrm>
            <a:off x="5765577" y="3826000"/>
            <a:ext cx="563967" cy="567127"/>
            <a:chOff x="4818100" y="1507675"/>
            <a:chExt cx="71225" cy="71625"/>
          </a:xfrm>
        </p:grpSpPr>
        <p:sp>
          <p:nvSpPr>
            <p:cNvPr id="1635" name="Google Shape;1635;p8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88"/>
          <p:cNvGrpSpPr/>
          <p:nvPr/>
        </p:nvGrpSpPr>
        <p:grpSpPr>
          <a:xfrm>
            <a:off x="5079075" y="3829461"/>
            <a:ext cx="628301" cy="588505"/>
            <a:chOff x="4721450" y="1509475"/>
            <a:chExt cx="79350" cy="74325"/>
          </a:xfrm>
        </p:grpSpPr>
        <p:sp>
          <p:nvSpPr>
            <p:cNvPr id="1640" name="Google Shape;1640;p8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88"/>
          <p:cNvGrpSpPr/>
          <p:nvPr/>
        </p:nvGrpSpPr>
        <p:grpSpPr>
          <a:xfrm>
            <a:off x="6424608" y="3814027"/>
            <a:ext cx="557038" cy="562772"/>
            <a:chOff x="4906800" y="1507500"/>
            <a:chExt cx="70350" cy="71075"/>
          </a:xfrm>
        </p:grpSpPr>
        <p:sp>
          <p:nvSpPr>
            <p:cNvPr id="1645" name="Google Shape;1645;p8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88"/>
          <p:cNvGrpSpPr/>
          <p:nvPr/>
        </p:nvGrpSpPr>
        <p:grpSpPr>
          <a:xfrm>
            <a:off x="4462216" y="2340963"/>
            <a:ext cx="517934" cy="517934"/>
            <a:chOff x="3736598" y="2170606"/>
            <a:chExt cx="404889" cy="404889"/>
          </a:xfrm>
        </p:grpSpPr>
        <p:sp>
          <p:nvSpPr>
            <p:cNvPr id="1651" name="Google Shape;1651;p8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88"/>
          <p:cNvGrpSpPr/>
          <p:nvPr/>
        </p:nvGrpSpPr>
        <p:grpSpPr>
          <a:xfrm>
            <a:off x="3729277" y="2341061"/>
            <a:ext cx="586986" cy="517740"/>
            <a:chOff x="3161917" y="2170682"/>
            <a:chExt cx="458870" cy="404737"/>
          </a:xfrm>
        </p:grpSpPr>
        <p:sp>
          <p:nvSpPr>
            <p:cNvPr id="1656" name="Google Shape;1656;p8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88"/>
          <p:cNvGrpSpPr/>
          <p:nvPr/>
        </p:nvGrpSpPr>
        <p:grpSpPr>
          <a:xfrm>
            <a:off x="3752299" y="3102400"/>
            <a:ext cx="540943" cy="517963"/>
            <a:chOff x="3179914" y="2889488"/>
            <a:chExt cx="422876" cy="404911"/>
          </a:xfrm>
        </p:grpSpPr>
        <p:sp>
          <p:nvSpPr>
            <p:cNvPr id="1660" name="Google Shape;1660;p8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88"/>
          <p:cNvGrpSpPr/>
          <p:nvPr/>
        </p:nvGrpSpPr>
        <p:grpSpPr>
          <a:xfrm>
            <a:off x="4453093" y="3102358"/>
            <a:ext cx="536180" cy="518047"/>
            <a:chOff x="3729467" y="2889422"/>
            <a:chExt cx="419153" cy="404977"/>
          </a:xfrm>
        </p:grpSpPr>
        <p:sp>
          <p:nvSpPr>
            <p:cNvPr id="1667" name="Google Shape;1667;p8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88"/>
          <p:cNvGrpSpPr/>
          <p:nvPr/>
        </p:nvGrpSpPr>
        <p:grpSpPr>
          <a:xfrm>
            <a:off x="1990126" y="3445787"/>
            <a:ext cx="965351" cy="134611"/>
            <a:chOff x="4411970" y="2962952"/>
            <a:chExt cx="706544" cy="104212"/>
          </a:xfrm>
        </p:grpSpPr>
        <p:sp>
          <p:nvSpPr>
            <p:cNvPr id="1675" name="Google Shape;1675;p8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88"/>
          <p:cNvGrpSpPr/>
          <p:nvPr/>
        </p:nvGrpSpPr>
        <p:grpSpPr>
          <a:xfrm>
            <a:off x="1990126" y="3041077"/>
            <a:ext cx="960158" cy="289172"/>
            <a:chOff x="4411970" y="2726085"/>
            <a:chExt cx="643107" cy="193659"/>
          </a:xfrm>
        </p:grpSpPr>
        <p:sp>
          <p:nvSpPr>
            <p:cNvPr id="1680" name="Google Shape;1680;p8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88"/>
          <p:cNvGrpSpPr/>
          <p:nvPr/>
        </p:nvGrpSpPr>
        <p:grpSpPr>
          <a:xfrm>
            <a:off x="998624" y="3295400"/>
            <a:ext cx="811503" cy="252584"/>
            <a:chOff x="4411970" y="4340222"/>
            <a:chExt cx="779467" cy="242683"/>
          </a:xfrm>
        </p:grpSpPr>
        <p:sp>
          <p:nvSpPr>
            <p:cNvPr id="1684" name="Google Shape;1684;p8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88"/>
          <p:cNvGrpSpPr/>
          <p:nvPr/>
        </p:nvGrpSpPr>
        <p:grpSpPr>
          <a:xfrm>
            <a:off x="1990126" y="2709308"/>
            <a:ext cx="965160" cy="216230"/>
            <a:chOff x="4411970" y="2468674"/>
            <a:chExt cx="747317" cy="167425"/>
          </a:xfrm>
        </p:grpSpPr>
        <p:sp>
          <p:nvSpPr>
            <p:cNvPr id="1688" name="Google Shape;1688;p8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8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88"/>
          <p:cNvGrpSpPr/>
          <p:nvPr/>
        </p:nvGrpSpPr>
        <p:grpSpPr>
          <a:xfrm>
            <a:off x="997692" y="2334687"/>
            <a:ext cx="1959041" cy="208784"/>
            <a:chOff x="6336019" y="3733725"/>
            <a:chExt cx="2566206" cy="351310"/>
          </a:xfrm>
        </p:grpSpPr>
        <p:sp>
          <p:nvSpPr>
            <p:cNvPr id="1692" name="Google Shape;1692;p8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88"/>
          <p:cNvGrpSpPr/>
          <p:nvPr/>
        </p:nvGrpSpPr>
        <p:grpSpPr>
          <a:xfrm>
            <a:off x="1990126" y="3950602"/>
            <a:ext cx="946551" cy="153200"/>
            <a:chOff x="4404545" y="3301592"/>
            <a:chExt cx="782403" cy="129272"/>
          </a:xfrm>
        </p:grpSpPr>
        <p:sp>
          <p:nvSpPr>
            <p:cNvPr id="1697" name="Google Shape;1697;p8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88"/>
          <p:cNvGrpSpPr/>
          <p:nvPr/>
        </p:nvGrpSpPr>
        <p:grpSpPr>
          <a:xfrm>
            <a:off x="1990126" y="3695937"/>
            <a:ext cx="962257" cy="139127"/>
            <a:chOff x="4411970" y="3131459"/>
            <a:chExt cx="710520" cy="117397"/>
          </a:xfrm>
        </p:grpSpPr>
        <p:sp>
          <p:nvSpPr>
            <p:cNvPr id="1700" name="Google Shape;1700;p8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8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88"/>
          <p:cNvGrpSpPr/>
          <p:nvPr/>
        </p:nvGrpSpPr>
        <p:grpSpPr>
          <a:xfrm>
            <a:off x="990271" y="3621603"/>
            <a:ext cx="823838" cy="458988"/>
            <a:chOff x="4411970" y="1801825"/>
            <a:chExt cx="734586" cy="409262"/>
          </a:xfrm>
        </p:grpSpPr>
        <p:sp>
          <p:nvSpPr>
            <p:cNvPr id="1704" name="Google Shape;1704;p8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88"/>
          <p:cNvGrpSpPr/>
          <p:nvPr/>
        </p:nvGrpSpPr>
        <p:grpSpPr>
          <a:xfrm>
            <a:off x="3095243" y="2339173"/>
            <a:ext cx="521514" cy="521514"/>
            <a:chOff x="5681300" y="2527788"/>
            <a:chExt cx="805800" cy="805800"/>
          </a:xfrm>
        </p:grpSpPr>
        <p:sp>
          <p:nvSpPr>
            <p:cNvPr id="1707" name="Google Shape;1707;p8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88"/>
          <p:cNvGrpSpPr/>
          <p:nvPr/>
        </p:nvGrpSpPr>
        <p:grpSpPr>
          <a:xfrm>
            <a:off x="3089483" y="3094865"/>
            <a:ext cx="533033" cy="533033"/>
            <a:chOff x="4049800" y="640400"/>
            <a:chExt cx="858900" cy="858900"/>
          </a:xfrm>
        </p:grpSpPr>
        <p:sp>
          <p:nvSpPr>
            <p:cNvPr id="1710" name="Google Shape;1710;p8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88"/>
          <p:cNvGrpSpPr/>
          <p:nvPr/>
        </p:nvGrpSpPr>
        <p:grpSpPr>
          <a:xfrm>
            <a:off x="3014966" y="3772543"/>
            <a:ext cx="682068" cy="682068"/>
            <a:chOff x="5080188" y="927900"/>
            <a:chExt cx="961200" cy="961200"/>
          </a:xfrm>
        </p:grpSpPr>
        <p:sp>
          <p:nvSpPr>
            <p:cNvPr id="1713" name="Google Shape;1713;p8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88"/>
          <p:cNvGrpSpPr/>
          <p:nvPr/>
        </p:nvGrpSpPr>
        <p:grpSpPr>
          <a:xfrm>
            <a:off x="4478465" y="3869234"/>
            <a:ext cx="505650" cy="504006"/>
            <a:chOff x="6039282" y="1042577"/>
            <a:chExt cx="734315" cy="731929"/>
          </a:xfrm>
        </p:grpSpPr>
        <p:sp>
          <p:nvSpPr>
            <p:cNvPr id="1722" name="Google Shape;1722;p8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88"/>
          <p:cNvGrpSpPr/>
          <p:nvPr/>
        </p:nvGrpSpPr>
        <p:grpSpPr>
          <a:xfrm>
            <a:off x="5091067" y="2298862"/>
            <a:ext cx="567744" cy="602136"/>
            <a:chOff x="1825800" y="1651625"/>
            <a:chExt cx="539989" cy="571775"/>
          </a:xfrm>
        </p:grpSpPr>
        <p:sp>
          <p:nvSpPr>
            <p:cNvPr id="1744" name="Google Shape;1744;p8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88"/>
          <p:cNvGrpSpPr/>
          <p:nvPr/>
        </p:nvGrpSpPr>
        <p:grpSpPr>
          <a:xfrm>
            <a:off x="3765995" y="3855579"/>
            <a:ext cx="508123" cy="507955"/>
            <a:chOff x="1897577" y="2802432"/>
            <a:chExt cx="492176" cy="492014"/>
          </a:xfrm>
        </p:grpSpPr>
        <p:sp>
          <p:nvSpPr>
            <p:cNvPr id="1749" name="Google Shape;1749;p8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88"/>
          <p:cNvGrpSpPr/>
          <p:nvPr/>
        </p:nvGrpSpPr>
        <p:grpSpPr>
          <a:xfrm>
            <a:off x="997525" y="4169123"/>
            <a:ext cx="809227" cy="200842"/>
            <a:chOff x="2013045" y="4813233"/>
            <a:chExt cx="921986" cy="228854"/>
          </a:xfrm>
        </p:grpSpPr>
        <p:sp>
          <p:nvSpPr>
            <p:cNvPr id="1762" name="Google Shape;1762;p8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88"/>
          <p:cNvGrpSpPr/>
          <p:nvPr/>
        </p:nvGrpSpPr>
        <p:grpSpPr>
          <a:xfrm>
            <a:off x="1005985" y="2656004"/>
            <a:ext cx="792421" cy="269941"/>
            <a:chOff x="1046767" y="4756633"/>
            <a:chExt cx="859646" cy="292841"/>
          </a:xfrm>
        </p:grpSpPr>
        <p:sp>
          <p:nvSpPr>
            <p:cNvPr id="1765" name="Google Shape;1765;p8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 name="Google Shape;1768;p8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88"/>
          <p:cNvGrpSpPr/>
          <p:nvPr/>
        </p:nvGrpSpPr>
        <p:grpSpPr>
          <a:xfrm>
            <a:off x="7141841" y="2550562"/>
            <a:ext cx="166473" cy="141497"/>
            <a:chOff x="4660325" y="1866850"/>
            <a:chExt cx="68350" cy="58100"/>
          </a:xfrm>
        </p:grpSpPr>
        <p:sp>
          <p:nvSpPr>
            <p:cNvPr id="1773" name="Google Shape;1773;p8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88"/>
          <p:cNvGrpSpPr/>
          <p:nvPr/>
        </p:nvGrpSpPr>
        <p:grpSpPr>
          <a:xfrm>
            <a:off x="7451186" y="2576286"/>
            <a:ext cx="162515" cy="90049"/>
            <a:chOff x="4791775" y="1877500"/>
            <a:chExt cx="66725" cy="36975"/>
          </a:xfrm>
        </p:grpSpPr>
        <p:sp>
          <p:nvSpPr>
            <p:cNvPr id="1776" name="Google Shape;1776;p8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88"/>
          <p:cNvGrpSpPr/>
          <p:nvPr/>
        </p:nvGrpSpPr>
        <p:grpSpPr>
          <a:xfrm>
            <a:off x="7772899" y="2576286"/>
            <a:ext cx="144979" cy="90049"/>
            <a:chOff x="4923925" y="1877500"/>
            <a:chExt cx="59525" cy="36975"/>
          </a:xfrm>
        </p:grpSpPr>
        <p:sp>
          <p:nvSpPr>
            <p:cNvPr id="1779" name="Google Shape;1779;p8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88"/>
          <p:cNvGrpSpPr/>
          <p:nvPr/>
        </p:nvGrpSpPr>
        <p:grpSpPr>
          <a:xfrm>
            <a:off x="8067390" y="2558477"/>
            <a:ext cx="141447" cy="125667"/>
            <a:chOff x="5058450" y="1870100"/>
            <a:chExt cx="58075" cy="51600"/>
          </a:xfrm>
        </p:grpSpPr>
        <p:sp>
          <p:nvSpPr>
            <p:cNvPr id="1782" name="Google Shape;1782;p8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88"/>
          <p:cNvGrpSpPr/>
          <p:nvPr/>
        </p:nvGrpSpPr>
        <p:grpSpPr>
          <a:xfrm>
            <a:off x="7481905" y="2980885"/>
            <a:ext cx="101077" cy="107645"/>
            <a:chOff x="4811425" y="2065025"/>
            <a:chExt cx="41500" cy="44200"/>
          </a:xfrm>
        </p:grpSpPr>
        <p:sp>
          <p:nvSpPr>
            <p:cNvPr id="1785" name="Google Shape;1785;p8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88"/>
          <p:cNvGrpSpPr/>
          <p:nvPr/>
        </p:nvGrpSpPr>
        <p:grpSpPr>
          <a:xfrm>
            <a:off x="7774342" y="2981098"/>
            <a:ext cx="120867" cy="107218"/>
            <a:chOff x="4929875" y="2065025"/>
            <a:chExt cx="49625" cy="44025"/>
          </a:xfrm>
        </p:grpSpPr>
        <p:sp>
          <p:nvSpPr>
            <p:cNvPr id="1788" name="Google Shape;1788;p8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88"/>
          <p:cNvGrpSpPr/>
          <p:nvPr/>
        </p:nvGrpSpPr>
        <p:grpSpPr>
          <a:xfrm>
            <a:off x="8103011" y="2984112"/>
            <a:ext cx="70206" cy="101191"/>
            <a:chOff x="5083925" y="2066350"/>
            <a:chExt cx="28825" cy="41550"/>
          </a:xfrm>
        </p:grpSpPr>
        <p:sp>
          <p:nvSpPr>
            <p:cNvPr id="1791" name="Google Shape;1791;p8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88"/>
          <p:cNvGrpSpPr/>
          <p:nvPr/>
        </p:nvGrpSpPr>
        <p:grpSpPr>
          <a:xfrm>
            <a:off x="7134565" y="2999759"/>
            <a:ext cx="181026" cy="69896"/>
            <a:chOff x="4659775" y="2072775"/>
            <a:chExt cx="74325" cy="28700"/>
          </a:xfrm>
        </p:grpSpPr>
        <p:sp>
          <p:nvSpPr>
            <p:cNvPr id="1794" name="Google Shape;1794;p8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88"/>
          <p:cNvGrpSpPr/>
          <p:nvPr/>
        </p:nvGrpSpPr>
        <p:grpSpPr>
          <a:xfrm>
            <a:off x="8054421" y="2790324"/>
            <a:ext cx="167387" cy="89197"/>
            <a:chOff x="4662475" y="1976500"/>
            <a:chExt cx="68725" cy="36625"/>
          </a:xfrm>
        </p:grpSpPr>
        <p:sp>
          <p:nvSpPr>
            <p:cNvPr id="1798" name="Google Shape;1798;p8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88"/>
          <p:cNvGrpSpPr/>
          <p:nvPr/>
        </p:nvGrpSpPr>
        <p:grpSpPr>
          <a:xfrm>
            <a:off x="7751326" y="2793764"/>
            <a:ext cx="166899" cy="82317"/>
            <a:chOff x="4920150" y="1977875"/>
            <a:chExt cx="68525" cy="33800"/>
          </a:xfrm>
        </p:grpSpPr>
        <p:sp>
          <p:nvSpPr>
            <p:cNvPr id="1802" name="Google Shape;1802;p8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88"/>
          <p:cNvGrpSpPr/>
          <p:nvPr/>
        </p:nvGrpSpPr>
        <p:grpSpPr>
          <a:xfrm>
            <a:off x="7162483" y="3197682"/>
            <a:ext cx="125190" cy="127859"/>
            <a:chOff x="4676550" y="2160575"/>
            <a:chExt cx="51400" cy="52500"/>
          </a:xfrm>
        </p:grpSpPr>
        <p:sp>
          <p:nvSpPr>
            <p:cNvPr id="1806" name="Google Shape;1806;p8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88"/>
          <p:cNvGrpSpPr/>
          <p:nvPr/>
        </p:nvGrpSpPr>
        <p:grpSpPr>
          <a:xfrm>
            <a:off x="7459741" y="3204714"/>
            <a:ext cx="145405" cy="113794"/>
            <a:chOff x="4768325" y="2163475"/>
            <a:chExt cx="59700" cy="46725"/>
          </a:xfrm>
        </p:grpSpPr>
        <p:sp>
          <p:nvSpPr>
            <p:cNvPr id="1810" name="Google Shape;1810;p8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8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88"/>
          <p:cNvGrpSpPr/>
          <p:nvPr/>
        </p:nvGrpSpPr>
        <p:grpSpPr>
          <a:xfrm>
            <a:off x="7476059" y="3459808"/>
            <a:ext cx="112768" cy="106853"/>
            <a:chOff x="4768575" y="2253950"/>
            <a:chExt cx="46300" cy="43875"/>
          </a:xfrm>
        </p:grpSpPr>
        <p:sp>
          <p:nvSpPr>
            <p:cNvPr id="1819" name="Google Shape;1819;p8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88"/>
          <p:cNvGrpSpPr/>
          <p:nvPr/>
        </p:nvGrpSpPr>
        <p:grpSpPr>
          <a:xfrm>
            <a:off x="7775682" y="3948834"/>
            <a:ext cx="118187" cy="146246"/>
            <a:chOff x="4960900" y="2433225"/>
            <a:chExt cx="48525" cy="60050"/>
          </a:xfrm>
        </p:grpSpPr>
        <p:sp>
          <p:nvSpPr>
            <p:cNvPr id="1822" name="Google Shape;1822;p8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88"/>
          <p:cNvGrpSpPr/>
          <p:nvPr/>
        </p:nvGrpSpPr>
        <p:grpSpPr>
          <a:xfrm>
            <a:off x="7464247" y="4212895"/>
            <a:ext cx="136394" cy="143810"/>
            <a:chOff x="4854075" y="2527625"/>
            <a:chExt cx="56000" cy="59050"/>
          </a:xfrm>
        </p:grpSpPr>
        <p:sp>
          <p:nvSpPr>
            <p:cNvPr id="1825" name="Google Shape;1825;p8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8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88"/>
          <p:cNvGrpSpPr/>
          <p:nvPr/>
        </p:nvGrpSpPr>
        <p:grpSpPr>
          <a:xfrm>
            <a:off x="8088458" y="3676639"/>
            <a:ext cx="99312" cy="160797"/>
            <a:chOff x="5059700" y="2334775"/>
            <a:chExt cx="40775" cy="66025"/>
          </a:xfrm>
        </p:grpSpPr>
        <p:sp>
          <p:nvSpPr>
            <p:cNvPr id="1831" name="Google Shape;1831;p8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88"/>
          <p:cNvGrpSpPr/>
          <p:nvPr/>
        </p:nvGrpSpPr>
        <p:grpSpPr>
          <a:xfrm>
            <a:off x="8045622" y="3941771"/>
            <a:ext cx="184984" cy="160371"/>
            <a:chOff x="5037700" y="2430325"/>
            <a:chExt cx="75950" cy="65850"/>
          </a:xfrm>
        </p:grpSpPr>
        <p:sp>
          <p:nvSpPr>
            <p:cNvPr id="1841" name="Google Shape;1841;p8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88"/>
          <p:cNvGrpSpPr/>
          <p:nvPr/>
        </p:nvGrpSpPr>
        <p:grpSpPr>
          <a:xfrm>
            <a:off x="7465128" y="3708223"/>
            <a:ext cx="173014" cy="97629"/>
            <a:chOff x="4756975" y="2341800"/>
            <a:chExt cx="91975" cy="51925"/>
          </a:xfrm>
        </p:grpSpPr>
        <p:sp>
          <p:nvSpPr>
            <p:cNvPr id="1844" name="Google Shape;1844;p8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88"/>
          <p:cNvGrpSpPr/>
          <p:nvPr/>
        </p:nvGrpSpPr>
        <p:grpSpPr>
          <a:xfrm>
            <a:off x="7732065" y="4196920"/>
            <a:ext cx="212497" cy="175761"/>
            <a:chOff x="4943575" y="2516350"/>
            <a:chExt cx="98675" cy="81700"/>
          </a:xfrm>
        </p:grpSpPr>
        <p:sp>
          <p:nvSpPr>
            <p:cNvPr id="1865" name="Google Shape;1865;p8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8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grpSp>
        <p:nvGrpSpPr>
          <p:cNvPr id="1952" name="Google Shape;1952;p89"/>
          <p:cNvGrpSpPr/>
          <p:nvPr/>
        </p:nvGrpSpPr>
        <p:grpSpPr>
          <a:xfrm>
            <a:off x="745571" y="1168666"/>
            <a:ext cx="2492868" cy="1379876"/>
            <a:chOff x="2654821" y="2311071"/>
            <a:chExt cx="2279715" cy="1262120"/>
          </a:xfrm>
        </p:grpSpPr>
        <p:grpSp>
          <p:nvGrpSpPr>
            <p:cNvPr id="1953" name="Google Shape;1953;p89"/>
            <p:cNvGrpSpPr/>
            <p:nvPr/>
          </p:nvGrpSpPr>
          <p:grpSpPr>
            <a:xfrm>
              <a:off x="4034269" y="2840745"/>
              <a:ext cx="40212" cy="36437"/>
              <a:chOff x="4293400" y="2574725"/>
              <a:chExt cx="84425" cy="80100"/>
            </a:xfrm>
          </p:grpSpPr>
          <p:sp>
            <p:nvSpPr>
              <p:cNvPr id="1954" name="Google Shape;1954;p8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55" name="Google Shape;1955;p8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89"/>
            <p:cNvGrpSpPr/>
            <p:nvPr/>
          </p:nvGrpSpPr>
          <p:grpSpPr>
            <a:xfrm>
              <a:off x="3894606" y="2334874"/>
              <a:ext cx="913198" cy="518984"/>
              <a:chOff x="4000175" y="1462675"/>
              <a:chExt cx="1917275" cy="1140875"/>
            </a:xfrm>
          </p:grpSpPr>
          <p:sp>
            <p:nvSpPr>
              <p:cNvPr id="1957" name="Google Shape;1957;p8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58" name="Google Shape;1958;p89"/>
              <p:cNvGrpSpPr/>
              <p:nvPr/>
            </p:nvGrpSpPr>
            <p:grpSpPr>
              <a:xfrm>
                <a:off x="4000175" y="1462675"/>
                <a:ext cx="1917275" cy="1140875"/>
                <a:chOff x="4000175" y="1462675"/>
                <a:chExt cx="1917275" cy="1140875"/>
              </a:xfrm>
            </p:grpSpPr>
            <p:sp>
              <p:nvSpPr>
                <p:cNvPr id="1959" name="Google Shape;1959;p8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60" name="Google Shape;1960;p8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4" name="Google Shape;1964;p8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5" name="Google Shape;1965;p89"/>
            <p:cNvGrpSpPr/>
            <p:nvPr/>
          </p:nvGrpSpPr>
          <p:grpSpPr>
            <a:xfrm>
              <a:off x="3875768" y="2846704"/>
              <a:ext cx="44796" cy="47366"/>
              <a:chOff x="3960625" y="2587825"/>
              <a:chExt cx="94050" cy="104125"/>
            </a:xfrm>
          </p:grpSpPr>
          <p:sp>
            <p:nvSpPr>
              <p:cNvPr id="1966" name="Google Shape;1966;p8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67" name="Google Shape;1967;p8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89"/>
            <p:cNvGrpSpPr/>
            <p:nvPr/>
          </p:nvGrpSpPr>
          <p:grpSpPr>
            <a:xfrm>
              <a:off x="3782759" y="2807162"/>
              <a:ext cx="82686" cy="85487"/>
              <a:chOff x="3765350" y="2500900"/>
              <a:chExt cx="173600" cy="187925"/>
            </a:xfrm>
          </p:grpSpPr>
          <p:sp>
            <p:nvSpPr>
              <p:cNvPr id="1969" name="Google Shape;1969;p8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70" name="Google Shape;1970;p8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89"/>
            <p:cNvGrpSpPr/>
            <p:nvPr/>
          </p:nvGrpSpPr>
          <p:grpSpPr>
            <a:xfrm>
              <a:off x="3775674" y="2798496"/>
              <a:ext cx="40545" cy="23564"/>
              <a:chOff x="3750475" y="2481850"/>
              <a:chExt cx="85125" cy="51800"/>
            </a:xfrm>
          </p:grpSpPr>
          <p:sp>
            <p:nvSpPr>
              <p:cNvPr id="1976" name="Google Shape;1976;p8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78" name="Google Shape;1978;p89"/>
            <p:cNvGrpSpPr/>
            <p:nvPr/>
          </p:nvGrpSpPr>
          <p:grpSpPr>
            <a:xfrm>
              <a:off x="3716946" y="2776024"/>
              <a:ext cx="81971" cy="76912"/>
              <a:chOff x="3627175" y="2432450"/>
              <a:chExt cx="172100" cy="169075"/>
            </a:xfrm>
          </p:grpSpPr>
          <p:sp>
            <p:nvSpPr>
              <p:cNvPr id="1979" name="Google Shape;1979;p8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81" name="Google Shape;1981;p8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82" name="Google Shape;1982;p89"/>
            <p:cNvGrpSpPr/>
            <p:nvPr/>
          </p:nvGrpSpPr>
          <p:grpSpPr>
            <a:xfrm>
              <a:off x="3685682" y="2845624"/>
              <a:ext cx="29311" cy="45055"/>
              <a:chOff x="3561536" y="2585450"/>
              <a:chExt cx="61539" cy="99045"/>
            </a:xfrm>
          </p:grpSpPr>
          <p:sp>
            <p:nvSpPr>
              <p:cNvPr id="1983" name="Google Shape;1983;p8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85" name="Google Shape;1985;p89"/>
            <p:cNvGrpSpPr/>
            <p:nvPr/>
          </p:nvGrpSpPr>
          <p:grpSpPr>
            <a:xfrm>
              <a:off x="3849905" y="2572252"/>
              <a:ext cx="74339" cy="119559"/>
              <a:chOff x="3906325" y="1984500"/>
              <a:chExt cx="156075" cy="262825"/>
            </a:xfrm>
          </p:grpSpPr>
          <p:sp>
            <p:nvSpPr>
              <p:cNvPr id="1986" name="Google Shape;1986;p8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87" name="Google Shape;1987;p8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89"/>
            <p:cNvGrpSpPr/>
            <p:nvPr/>
          </p:nvGrpSpPr>
          <p:grpSpPr>
            <a:xfrm>
              <a:off x="2654821" y="2414345"/>
              <a:ext cx="667570" cy="558731"/>
              <a:chOff x="1397225" y="1637375"/>
              <a:chExt cx="1401575" cy="1228250"/>
            </a:xfrm>
          </p:grpSpPr>
          <p:sp>
            <p:nvSpPr>
              <p:cNvPr id="1989" name="Google Shape;1989;p8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90" name="Google Shape;1990;p89"/>
              <p:cNvGrpSpPr/>
              <p:nvPr/>
            </p:nvGrpSpPr>
            <p:grpSpPr>
              <a:xfrm>
                <a:off x="1397225" y="1637375"/>
                <a:ext cx="1398775" cy="1228250"/>
                <a:chOff x="1397225" y="1637375"/>
                <a:chExt cx="1398775" cy="1228250"/>
              </a:xfrm>
            </p:grpSpPr>
            <p:sp>
              <p:nvSpPr>
                <p:cNvPr id="1991" name="Google Shape;1991;p8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3" name="Google Shape;1993;p89"/>
            <p:cNvGrpSpPr/>
            <p:nvPr/>
          </p:nvGrpSpPr>
          <p:grpSpPr>
            <a:xfrm>
              <a:off x="3230417" y="3103734"/>
              <a:ext cx="282982" cy="280332"/>
              <a:chOff x="2605700" y="3152850"/>
              <a:chExt cx="594125" cy="616250"/>
            </a:xfrm>
          </p:grpSpPr>
          <p:sp>
            <p:nvSpPr>
              <p:cNvPr id="1994" name="Google Shape;1994;p8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95" name="Google Shape;1995;p8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96" name="Google Shape;1996;p89"/>
            <p:cNvGrpSpPr/>
            <p:nvPr/>
          </p:nvGrpSpPr>
          <p:grpSpPr>
            <a:xfrm>
              <a:off x="3265985" y="3226989"/>
              <a:ext cx="87151" cy="346202"/>
              <a:chOff x="2680375" y="3423800"/>
              <a:chExt cx="182975" cy="761050"/>
            </a:xfrm>
          </p:grpSpPr>
          <p:sp>
            <p:nvSpPr>
              <p:cNvPr id="1997" name="Google Shape;1997;p8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98" name="Google Shape;1998;p8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9"/>
            <p:cNvGrpSpPr/>
            <p:nvPr/>
          </p:nvGrpSpPr>
          <p:grpSpPr>
            <a:xfrm>
              <a:off x="3855466" y="3289811"/>
              <a:ext cx="112514" cy="94210"/>
              <a:chOff x="3918000" y="3561900"/>
              <a:chExt cx="236225" cy="207100"/>
            </a:xfrm>
          </p:grpSpPr>
          <p:sp>
            <p:nvSpPr>
              <p:cNvPr id="2000" name="Google Shape;2000;p8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01" name="Google Shape;2001;p8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8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05" name="Google Shape;2005;p89"/>
            <p:cNvGrpSpPr/>
            <p:nvPr/>
          </p:nvGrpSpPr>
          <p:grpSpPr>
            <a:xfrm>
              <a:off x="2905224" y="2311071"/>
              <a:ext cx="596721" cy="528992"/>
              <a:chOff x="1922950" y="1410350"/>
              <a:chExt cx="1252825" cy="1162875"/>
            </a:xfrm>
          </p:grpSpPr>
          <p:sp>
            <p:nvSpPr>
              <p:cNvPr id="2006" name="Google Shape;2006;p8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22" name="Google Shape;2022;p8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42" name="Google Shape;2042;p8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8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89"/>
            <p:cNvGrpSpPr/>
            <p:nvPr/>
          </p:nvGrpSpPr>
          <p:grpSpPr>
            <a:xfrm>
              <a:off x="3280929" y="3294542"/>
              <a:ext cx="109894" cy="272224"/>
              <a:chOff x="2711750" y="3572300"/>
              <a:chExt cx="230725" cy="598425"/>
            </a:xfrm>
          </p:grpSpPr>
          <p:sp>
            <p:nvSpPr>
              <p:cNvPr id="2045" name="Google Shape;2045;p8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8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8" name="Google Shape;2048;p89"/>
            <p:cNvGrpSpPr/>
            <p:nvPr/>
          </p:nvGrpSpPr>
          <p:grpSpPr>
            <a:xfrm>
              <a:off x="3790439" y="2408636"/>
              <a:ext cx="73017" cy="75684"/>
              <a:chOff x="3781475" y="1624825"/>
              <a:chExt cx="153300" cy="166375"/>
            </a:xfrm>
          </p:grpSpPr>
          <p:sp>
            <p:nvSpPr>
              <p:cNvPr id="2049" name="Google Shape;2049;p8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8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89"/>
            <p:cNvGrpSpPr/>
            <p:nvPr/>
          </p:nvGrpSpPr>
          <p:grpSpPr>
            <a:xfrm>
              <a:off x="4403342" y="3107749"/>
              <a:ext cx="316680" cy="101374"/>
              <a:chOff x="5068275" y="3161675"/>
              <a:chExt cx="664875" cy="222850"/>
            </a:xfrm>
          </p:grpSpPr>
          <p:sp>
            <p:nvSpPr>
              <p:cNvPr id="2061" name="Google Shape;2061;p8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8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89"/>
            <p:cNvGrpSpPr/>
            <p:nvPr/>
          </p:nvGrpSpPr>
          <p:grpSpPr>
            <a:xfrm>
              <a:off x="3697513" y="2707266"/>
              <a:ext cx="59549" cy="79733"/>
              <a:chOff x="3586375" y="2281300"/>
              <a:chExt cx="125025" cy="175275"/>
            </a:xfrm>
          </p:grpSpPr>
          <p:sp>
            <p:nvSpPr>
              <p:cNvPr id="2095" name="Google Shape;2095;p8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8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8" name="Google Shape;2098;p89"/>
            <p:cNvGrpSpPr/>
            <p:nvPr/>
          </p:nvGrpSpPr>
          <p:grpSpPr>
            <a:xfrm>
              <a:off x="4513224" y="3221724"/>
              <a:ext cx="274563" cy="280321"/>
              <a:chOff x="5298975" y="3412225"/>
              <a:chExt cx="576450" cy="616225"/>
            </a:xfrm>
          </p:grpSpPr>
          <p:sp>
            <p:nvSpPr>
              <p:cNvPr id="2099" name="Google Shape;2099;p8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0" name="Google Shape;2100;p8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89"/>
            <p:cNvGrpSpPr/>
            <p:nvPr/>
          </p:nvGrpSpPr>
          <p:grpSpPr>
            <a:xfrm>
              <a:off x="4824403" y="3421846"/>
              <a:ext cx="110132" cy="130647"/>
              <a:chOff x="5952300" y="3852150"/>
              <a:chExt cx="231225" cy="287200"/>
            </a:xfrm>
          </p:grpSpPr>
          <p:sp>
            <p:nvSpPr>
              <p:cNvPr id="2102" name="Google Shape;2102;p8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8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89"/>
            <p:cNvGrpSpPr/>
            <p:nvPr/>
          </p:nvGrpSpPr>
          <p:grpSpPr>
            <a:xfrm>
              <a:off x="4295710" y="3079670"/>
              <a:ext cx="14968" cy="27135"/>
              <a:chOff x="4842300" y="3099950"/>
              <a:chExt cx="31425" cy="59650"/>
            </a:xfrm>
          </p:grpSpPr>
          <p:sp>
            <p:nvSpPr>
              <p:cNvPr id="2113" name="Google Shape;2113;p8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8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5" name="Google Shape;2125;p89"/>
            <p:cNvGrpSpPr/>
            <p:nvPr/>
          </p:nvGrpSpPr>
          <p:grpSpPr>
            <a:xfrm>
              <a:off x="3831056" y="2816010"/>
              <a:ext cx="37378" cy="27612"/>
              <a:chOff x="3866750" y="2520350"/>
              <a:chExt cx="78475" cy="60700"/>
            </a:xfrm>
          </p:grpSpPr>
          <p:sp>
            <p:nvSpPr>
              <p:cNvPr id="2126" name="Google Shape;2126;p8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8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7" name="Google Shape;2147;p8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9" name="Google Shape;2159;p8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9"/>
            <p:cNvGrpSpPr/>
            <p:nvPr/>
          </p:nvGrpSpPr>
          <p:grpSpPr>
            <a:xfrm>
              <a:off x="3632736" y="3051591"/>
              <a:ext cx="63288" cy="45217"/>
              <a:chOff x="3450375" y="3038225"/>
              <a:chExt cx="132875" cy="99400"/>
            </a:xfrm>
          </p:grpSpPr>
          <p:sp>
            <p:nvSpPr>
              <p:cNvPr id="2173" name="Google Shape;2173;p8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8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4" name="Google Shape;2184;p8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94" name="Google Shape;2194;p8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00" name="Google Shape;2200;p8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89"/>
          <p:cNvGrpSpPr/>
          <p:nvPr/>
        </p:nvGrpSpPr>
        <p:grpSpPr>
          <a:xfrm>
            <a:off x="3554131" y="1233340"/>
            <a:ext cx="2078182" cy="1366558"/>
            <a:chOff x="235800" y="830650"/>
            <a:chExt cx="6978450" cy="4588844"/>
          </a:xfrm>
        </p:grpSpPr>
        <p:sp>
          <p:nvSpPr>
            <p:cNvPr id="2211" name="Google Shape;2211;p8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89"/>
          <p:cNvGrpSpPr/>
          <p:nvPr/>
        </p:nvGrpSpPr>
        <p:grpSpPr>
          <a:xfrm>
            <a:off x="742628" y="3064442"/>
            <a:ext cx="2622876" cy="1333540"/>
            <a:chOff x="238125" y="1038125"/>
            <a:chExt cx="7146800" cy="3633625"/>
          </a:xfrm>
        </p:grpSpPr>
        <p:sp>
          <p:nvSpPr>
            <p:cNvPr id="2218" name="Google Shape;2218;p8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89"/>
          <p:cNvGrpSpPr/>
          <p:nvPr/>
        </p:nvGrpSpPr>
        <p:grpSpPr>
          <a:xfrm>
            <a:off x="5857556" y="1206552"/>
            <a:ext cx="2590840" cy="1380235"/>
            <a:chOff x="233350" y="949250"/>
            <a:chExt cx="7137300" cy="3802300"/>
          </a:xfrm>
        </p:grpSpPr>
        <p:sp>
          <p:nvSpPr>
            <p:cNvPr id="3791" name="Google Shape;3791;p8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89"/>
          <p:cNvGrpSpPr/>
          <p:nvPr/>
        </p:nvGrpSpPr>
        <p:grpSpPr>
          <a:xfrm>
            <a:off x="7671985" y="3251325"/>
            <a:ext cx="104231" cy="320340"/>
            <a:chOff x="7564426" y="3224343"/>
            <a:chExt cx="119985" cy="368801"/>
          </a:xfrm>
        </p:grpSpPr>
        <p:sp>
          <p:nvSpPr>
            <p:cNvPr id="3843" name="Google Shape;3843;p8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89"/>
          <p:cNvGrpSpPr/>
          <p:nvPr/>
        </p:nvGrpSpPr>
        <p:grpSpPr>
          <a:xfrm>
            <a:off x="7371473" y="3245427"/>
            <a:ext cx="189489" cy="332132"/>
            <a:chOff x="8370831" y="3202002"/>
            <a:chExt cx="218129" cy="382376"/>
          </a:xfrm>
        </p:grpSpPr>
        <p:sp>
          <p:nvSpPr>
            <p:cNvPr id="3846" name="Google Shape;3846;p8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89"/>
          <p:cNvGrpSpPr/>
          <p:nvPr/>
        </p:nvGrpSpPr>
        <p:grpSpPr>
          <a:xfrm>
            <a:off x="8094863" y="3656559"/>
            <a:ext cx="309429" cy="267000"/>
            <a:chOff x="6742064" y="3750480"/>
            <a:chExt cx="399315" cy="344560"/>
          </a:xfrm>
        </p:grpSpPr>
        <p:sp>
          <p:nvSpPr>
            <p:cNvPr id="3849" name="Google Shape;3849;p8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89"/>
          <p:cNvGrpSpPr/>
          <p:nvPr/>
        </p:nvGrpSpPr>
        <p:grpSpPr>
          <a:xfrm>
            <a:off x="7633882" y="4007606"/>
            <a:ext cx="180437" cy="281608"/>
            <a:chOff x="7248525" y="3739696"/>
            <a:chExt cx="230531" cy="359790"/>
          </a:xfrm>
        </p:grpSpPr>
        <p:sp>
          <p:nvSpPr>
            <p:cNvPr id="3852" name="Google Shape;3852;p8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89"/>
          <p:cNvGrpSpPr/>
          <p:nvPr/>
        </p:nvGrpSpPr>
        <p:grpSpPr>
          <a:xfrm>
            <a:off x="7879801" y="3650830"/>
            <a:ext cx="162896" cy="278710"/>
            <a:chOff x="7601242" y="3729267"/>
            <a:chExt cx="222566" cy="380803"/>
          </a:xfrm>
        </p:grpSpPr>
        <p:sp>
          <p:nvSpPr>
            <p:cNvPr id="3855" name="Google Shape;3855;p8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8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89"/>
          <p:cNvGrpSpPr/>
          <p:nvPr/>
        </p:nvGrpSpPr>
        <p:grpSpPr>
          <a:xfrm>
            <a:off x="7369446" y="3651971"/>
            <a:ext cx="193543" cy="275990"/>
            <a:chOff x="8304647" y="3738687"/>
            <a:chExt cx="225076" cy="320956"/>
          </a:xfrm>
        </p:grpSpPr>
        <p:sp>
          <p:nvSpPr>
            <p:cNvPr id="3859" name="Google Shape;3859;p8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9"/>
          <p:cNvGrpSpPr/>
          <p:nvPr/>
        </p:nvGrpSpPr>
        <p:grpSpPr>
          <a:xfrm>
            <a:off x="7641939" y="3651971"/>
            <a:ext cx="178492" cy="275990"/>
            <a:chOff x="8615101" y="3738687"/>
            <a:chExt cx="207573" cy="320956"/>
          </a:xfrm>
        </p:grpSpPr>
        <p:sp>
          <p:nvSpPr>
            <p:cNvPr id="3863" name="Google Shape;3863;p8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8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7" name="Google Shape;3867;p89"/>
          <p:cNvGrpSpPr/>
          <p:nvPr/>
        </p:nvGrpSpPr>
        <p:grpSpPr>
          <a:xfrm>
            <a:off x="6036644" y="3773459"/>
            <a:ext cx="557670" cy="511283"/>
            <a:chOff x="6015419" y="3716859"/>
            <a:chExt cx="557671" cy="511283"/>
          </a:xfrm>
        </p:grpSpPr>
        <p:sp>
          <p:nvSpPr>
            <p:cNvPr id="3868" name="Google Shape;3868;p8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9" name="Google Shape;3869;p89"/>
            <p:cNvGrpSpPr/>
            <p:nvPr/>
          </p:nvGrpSpPr>
          <p:grpSpPr>
            <a:xfrm>
              <a:off x="6036094" y="3716980"/>
              <a:ext cx="529860" cy="510468"/>
              <a:chOff x="6036094" y="3716980"/>
              <a:chExt cx="529860" cy="510468"/>
            </a:xfrm>
          </p:grpSpPr>
          <p:sp>
            <p:nvSpPr>
              <p:cNvPr id="3870" name="Google Shape;3870;p8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89"/>
          <p:cNvGrpSpPr/>
          <p:nvPr/>
        </p:nvGrpSpPr>
        <p:grpSpPr>
          <a:xfrm>
            <a:off x="6665529" y="3130228"/>
            <a:ext cx="576302" cy="511871"/>
            <a:chOff x="6644304" y="3073628"/>
            <a:chExt cx="576302" cy="511871"/>
          </a:xfrm>
        </p:grpSpPr>
        <p:sp>
          <p:nvSpPr>
            <p:cNvPr id="3881" name="Google Shape;3881;p8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89"/>
            <p:cNvGrpSpPr/>
            <p:nvPr/>
          </p:nvGrpSpPr>
          <p:grpSpPr>
            <a:xfrm>
              <a:off x="6712169" y="3085440"/>
              <a:ext cx="481622" cy="494913"/>
              <a:chOff x="6712169" y="3085440"/>
              <a:chExt cx="481622" cy="494913"/>
            </a:xfrm>
          </p:grpSpPr>
          <p:sp>
            <p:nvSpPr>
              <p:cNvPr id="3883" name="Google Shape;3883;p8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8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1" name="Google Shape;3891;p8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89"/>
          <p:cNvGrpSpPr/>
          <p:nvPr/>
        </p:nvGrpSpPr>
        <p:grpSpPr>
          <a:xfrm>
            <a:off x="6673379" y="3773223"/>
            <a:ext cx="560631" cy="511352"/>
            <a:chOff x="6652154" y="3716623"/>
            <a:chExt cx="560631" cy="511352"/>
          </a:xfrm>
        </p:grpSpPr>
        <p:sp>
          <p:nvSpPr>
            <p:cNvPr id="3893" name="Google Shape;3893;p8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89"/>
            <p:cNvGrpSpPr/>
            <p:nvPr/>
          </p:nvGrpSpPr>
          <p:grpSpPr>
            <a:xfrm>
              <a:off x="6669657" y="3716715"/>
              <a:ext cx="466779" cy="464290"/>
              <a:chOff x="6669657" y="3716715"/>
              <a:chExt cx="466779" cy="464290"/>
            </a:xfrm>
          </p:grpSpPr>
          <p:sp>
            <p:nvSpPr>
              <p:cNvPr id="3895" name="Google Shape;3895;p8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8" name="Google Shape;3908;p89"/>
          <p:cNvGrpSpPr/>
          <p:nvPr/>
        </p:nvGrpSpPr>
        <p:grpSpPr>
          <a:xfrm>
            <a:off x="7867470" y="4054631"/>
            <a:ext cx="187557" cy="187557"/>
            <a:chOff x="8565775" y="671075"/>
            <a:chExt cx="441000" cy="441000"/>
          </a:xfrm>
        </p:grpSpPr>
        <p:sp>
          <p:nvSpPr>
            <p:cNvPr id="3909" name="Google Shape;3909;p8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8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9"/>
          <p:cNvGrpSpPr/>
          <p:nvPr/>
        </p:nvGrpSpPr>
        <p:grpSpPr>
          <a:xfrm>
            <a:off x="6021325" y="3132850"/>
            <a:ext cx="587871" cy="512373"/>
            <a:chOff x="6000100" y="3076250"/>
            <a:chExt cx="587871" cy="512373"/>
          </a:xfrm>
        </p:grpSpPr>
        <p:sp>
          <p:nvSpPr>
            <p:cNvPr id="3914" name="Google Shape;3914;p8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89"/>
            <p:cNvGrpSpPr/>
            <p:nvPr/>
          </p:nvGrpSpPr>
          <p:grpSpPr>
            <a:xfrm>
              <a:off x="6031360" y="3076713"/>
              <a:ext cx="539107" cy="480965"/>
              <a:chOff x="6031360" y="3076713"/>
              <a:chExt cx="539107" cy="480965"/>
            </a:xfrm>
          </p:grpSpPr>
          <p:sp>
            <p:nvSpPr>
              <p:cNvPr id="3916" name="Google Shape;3916;p8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89"/>
          <p:cNvGrpSpPr/>
          <p:nvPr/>
        </p:nvGrpSpPr>
        <p:grpSpPr>
          <a:xfrm>
            <a:off x="3597785" y="3065882"/>
            <a:ext cx="2241344" cy="1330656"/>
            <a:chOff x="3597785" y="3065882"/>
            <a:chExt cx="2241344" cy="1330656"/>
          </a:xfrm>
        </p:grpSpPr>
        <p:grpSp>
          <p:nvGrpSpPr>
            <p:cNvPr id="3924" name="Google Shape;3924;p89"/>
            <p:cNvGrpSpPr/>
            <p:nvPr/>
          </p:nvGrpSpPr>
          <p:grpSpPr>
            <a:xfrm>
              <a:off x="5296908" y="3937355"/>
              <a:ext cx="143198" cy="32380"/>
              <a:chOff x="5296908" y="3937355"/>
              <a:chExt cx="143198" cy="32380"/>
            </a:xfrm>
          </p:grpSpPr>
          <p:sp>
            <p:nvSpPr>
              <p:cNvPr id="3925" name="Google Shape;3925;p8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89"/>
              <p:cNvGrpSpPr/>
              <p:nvPr/>
            </p:nvGrpSpPr>
            <p:grpSpPr>
              <a:xfrm>
                <a:off x="5402331" y="3937355"/>
                <a:ext cx="37776" cy="32380"/>
                <a:chOff x="5402331" y="3937355"/>
                <a:chExt cx="37776" cy="32380"/>
              </a:xfrm>
            </p:grpSpPr>
            <p:sp>
              <p:nvSpPr>
                <p:cNvPr id="3927" name="Google Shape;3927;p8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89"/>
              <p:cNvGrpSpPr/>
              <p:nvPr/>
            </p:nvGrpSpPr>
            <p:grpSpPr>
              <a:xfrm>
                <a:off x="5296908" y="3937355"/>
                <a:ext cx="37783" cy="32380"/>
                <a:chOff x="5296908" y="3937355"/>
                <a:chExt cx="37783" cy="32380"/>
              </a:xfrm>
            </p:grpSpPr>
            <p:sp>
              <p:nvSpPr>
                <p:cNvPr id="3930" name="Google Shape;3930;p8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2" name="Google Shape;3932;p89"/>
            <p:cNvGrpSpPr/>
            <p:nvPr/>
          </p:nvGrpSpPr>
          <p:grpSpPr>
            <a:xfrm>
              <a:off x="4724163" y="3119631"/>
              <a:ext cx="120838" cy="84218"/>
              <a:chOff x="4724163" y="3119631"/>
              <a:chExt cx="120838" cy="84218"/>
            </a:xfrm>
          </p:grpSpPr>
          <p:grpSp>
            <p:nvGrpSpPr>
              <p:cNvPr id="3933" name="Google Shape;3933;p89"/>
              <p:cNvGrpSpPr/>
              <p:nvPr/>
            </p:nvGrpSpPr>
            <p:grpSpPr>
              <a:xfrm>
                <a:off x="4746712" y="3132773"/>
                <a:ext cx="86869" cy="56424"/>
                <a:chOff x="4746712" y="3132773"/>
                <a:chExt cx="86869" cy="56424"/>
              </a:xfrm>
            </p:grpSpPr>
            <p:sp>
              <p:nvSpPr>
                <p:cNvPr id="3934" name="Google Shape;3934;p8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89"/>
              <p:cNvGrpSpPr/>
              <p:nvPr/>
            </p:nvGrpSpPr>
            <p:grpSpPr>
              <a:xfrm>
                <a:off x="4773634" y="3143336"/>
                <a:ext cx="37776" cy="32451"/>
                <a:chOff x="4773634" y="3143336"/>
                <a:chExt cx="37776" cy="32451"/>
              </a:xfrm>
            </p:grpSpPr>
            <p:sp>
              <p:nvSpPr>
                <p:cNvPr id="3937" name="Google Shape;3937;p8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89"/>
              <p:cNvGrpSpPr/>
              <p:nvPr/>
            </p:nvGrpSpPr>
            <p:grpSpPr>
              <a:xfrm>
                <a:off x="4724163" y="3131248"/>
                <a:ext cx="37776" cy="32459"/>
                <a:chOff x="4724163" y="3131248"/>
                <a:chExt cx="37776" cy="32459"/>
              </a:xfrm>
            </p:grpSpPr>
            <p:sp>
              <p:nvSpPr>
                <p:cNvPr id="3940" name="Google Shape;3940;p8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89"/>
              <p:cNvGrpSpPr/>
              <p:nvPr/>
            </p:nvGrpSpPr>
            <p:grpSpPr>
              <a:xfrm>
                <a:off x="4755081" y="3176054"/>
                <a:ext cx="32357" cy="27795"/>
                <a:chOff x="4755081" y="3176054"/>
                <a:chExt cx="32357" cy="27795"/>
              </a:xfrm>
            </p:grpSpPr>
            <p:sp>
              <p:nvSpPr>
                <p:cNvPr id="3943" name="Google Shape;3943;p8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89"/>
              <p:cNvGrpSpPr/>
              <p:nvPr/>
            </p:nvGrpSpPr>
            <p:grpSpPr>
              <a:xfrm>
                <a:off x="4812550" y="3119631"/>
                <a:ext cx="32451" cy="27803"/>
                <a:chOff x="4812550" y="3119631"/>
                <a:chExt cx="32451" cy="27803"/>
              </a:xfrm>
            </p:grpSpPr>
            <p:sp>
              <p:nvSpPr>
                <p:cNvPr id="3946" name="Google Shape;3946;p8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8" name="Google Shape;3948;p89"/>
            <p:cNvGrpSpPr/>
            <p:nvPr/>
          </p:nvGrpSpPr>
          <p:grpSpPr>
            <a:xfrm>
              <a:off x="5382826" y="4027197"/>
              <a:ext cx="268967" cy="250422"/>
              <a:chOff x="5382826" y="4027197"/>
              <a:chExt cx="268967" cy="250422"/>
            </a:xfrm>
          </p:grpSpPr>
          <p:grpSp>
            <p:nvGrpSpPr>
              <p:cNvPr id="3949" name="Google Shape;3949;p89"/>
              <p:cNvGrpSpPr/>
              <p:nvPr/>
            </p:nvGrpSpPr>
            <p:grpSpPr>
              <a:xfrm>
                <a:off x="5405280" y="4042510"/>
                <a:ext cx="237570" cy="218647"/>
                <a:chOff x="5405280" y="4042510"/>
                <a:chExt cx="237570" cy="218647"/>
              </a:xfrm>
            </p:grpSpPr>
            <p:sp>
              <p:nvSpPr>
                <p:cNvPr id="3950" name="Google Shape;3950;p8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89"/>
              <p:cNvGrpSpPr/>
              <p:nvPr/>
            </p:nvGrpSpPr>
            <p:grpSpPr>
              <a:xfrm>
                <a:off x="5382826" y="4125549"/>
                <a:ext cx="37776" cy="32380"/>
                <a:chOff x="5382826" y="4125549"/>
                <a:chExt cx="37776" cy="32380"/>
              </a:xfrm>
            </p:grpSpPr>
            <p:sp>
              <p:nvSpPr>
                <p:cNvPr id="3957" name="Google Shape;3957;p8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89"/>
              <p:cNvGrpSpPr/>
              <p:nvPr/>
            </p:nvGrpSpPr>
            <p:grpSpPr>
              <a:xfrm>
                <a:off x="5475680" y="4195587"/>
                <a:ext cx="37783" cy="32364"/>
                <a:chOff x="5475680" y="4195587"/>
                <a:chExt cx="37783" cy="32364"/>
              </a:xfrm>
            </p:grpSpPr>
            <p:sp>
              <p:nvSpPr>
                <p:cNvPr id="3960" name="Google Shape;3960;p8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89"/>
              <p:cNvGrpSpPr/>
              <p:nvPr/>
            </p:nvGrpSpPr>
            <p:grpSpPr>
              <a:xfrm>
                <a:off x="5532575" y="4027197"/>
                <a:ext cx="33308" cy="32262"/>
                <a:chOff x="5532575" y="4027197"/>
                <a:chExt cx="33308" cy="32262"/>
              </a:xfrm>
            </p:grpSpPr>
            <p:sp>
              <p:nvSpPr>
                <p:cNvPr id="3963" name="Google Shape;3963;p8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9"/>
              <p:cNvGrpSpPr/>
              <p:nvPr/>
            </p:nvGrpSpPr>
            <p:grpSpPr>
              <a:xfrm>
                <a:off x="5590706" y="4245348"/>
                <a:ext cx="33497" cy="32270"/>
                <a:chOff x="5590706" y="4245348"/>
                <a:chExt cx="33497" cy="32270"/>
              </a:xfrm>
            </p:grpSpPr>
            <p:sp>
              <p:nvSpPr>
                <p:cNvPr id="3966" name="Google Shape;3966;p8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89"/>
              <p:cNvGrpSpPr/>
              <p:nvPr/>
            </p:nvGrpSpPr>
            <p:grpSpPr>
              <a:xfrm>
                <a:off x="5618681" y="4109677"/>
                <a:ext cx="33112" cy="32357"/>
                <a:chOff x="5618681" y="4109677"/>
                <a:chExt cx="33112" cy="32357"/>
              </a:xfrm>
            </p:grpSpPr>
            <p:sp>
              <p:nvSpPr>
                <p:cNvPr id="3969" name="Google Shape;3969;p8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89"/>
              <p:cNvGrpSpPr/>
              <p:nvPr/>
            </p:nvGrpSpPr>
            <p:grpSpPr>
              <a:xfrm>
                <a:off x="5479298" y="4128262"/>
                <a:ext cx="31405" cy="26906"/>
                <a:chOff x="5479298" y="4128262"/>
                <a:chExt cx="31405" cy="26906"/>
              </a:xfrm>
            </p:grpSpPr>
            <p:sp>
              <p:nvSpPr>
                <p:cNvPr id="3972" name="Google Shape;3972;p8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89"/>
              <p:cNvGrpSpPr/>
              <p:nvPr/>
            </p:nvGrpSpPr>
            <p:grpSpPr>
              <a:xfrm>
                <a:off x="5582903" y="4180116"/>
                <a:ext cx="31499" cy="26898"/>
                <a:chOff x="5582903" y="4180116"/>
                <a:chExt cx="31499" cy="26898"/>
              </a:xfrm>
            </p:grpSpPr>
            <p:sp>
              <p:nvSpPr>
                <p:cNvPr id="3975" name="Google Shape;3975;p8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7" name="Google Shape;3977;p89"/>
            <p:cNvGrpSpPr/>
            <p:nvPr/>
          </p:nvGrpSpPr>
          <p:grpSpPr>
            <a:xfrm>
              <a:off x="3977681" y="3230323"/>
              <a:ext cx="94584" cy="84085"/>
              <a:chOff x="3977681" y="3230323"/>
              <a:chExt cx="94584" cy="84085"/>
            </a:xfrm>
          </p:grpSpPr>
          <p:grpSp>
            <p:nvGrpSpPr>
              <p:cNvPr id="3978" name="Google Shape;3978;p89"/>
              <p:cNvGrpSpPr/>
              <p:nvPr/>
            </p:nvGrpSpPr>
            <p:grpSpPr>
              <a:xfrm>
                <a:off x="4000135" y="3243041"/>
                <a:ext cx="59570" cy="57186"/>
                <a:chOff x="4000135" y="3243041"/>
                <a:chExt cx="59570" cy="57186"/>
              </a:xfrm>
            </p:grpSpPr>
            <p:sp>
              <p:nvSpPr>
                <p:cNvPr id="3979" name="Google Shape;3979;p8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89"/>
              <p:cNvGrpSpPr/>
              <p:nvPr/>
            </p:nvGrpSpPr>
            <p:grpSpPr>
              <a:xfrm>
                <a:off x="3977681" y="3245872"/>
                <a:ext cx="37783" cy="32380"/>
                <a:chOff x="3977681" y="3245872"/>
                <a:chExt cx="37783" cy="32380"/>
              </a:xfrm>
            </p:grpSpPr>
            <p:sp>
              <p:nvSpPr>
                <p:cNvPr id="3983" name="Google Shape;3983;p8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9"/>
              <p:cNvGrpSpPr/>
              <p:nvPr/>
            </p:nvGrpSpPr>
            <p:grpSpPr>
              <a:xfrm>
                <a:off x="4040860" y="3262672"/>
                <a:ext cx="31405" cy="27001"/>
                <a:chOff x="4040860" y="3262672"/>
                <a:chExt cx="31405" cy="27001"/>
              </a:xfrm>
            </p:grpSpPr>
            <p:sp>
              <p:nvSpPr>
                <p:cNvPr id="3986" name="Google Shape;3986;p8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9"/>
              <p:cNvGrpSpPr/>
              <p:nvPr/>
            </p:nvGrpSpPr>
            <p:grpSpPr>
              <a:xfrm>
                <a:off x="4021072" y="3230323"/>
                <a:ext cx="31397" cy="26906"/>
                <a:chOff x="4021072" y="3230323"/>
                <a:chExt cx="31397" cy="26906"/>
              </a:xfrm>
            </p:grpSpPr>
            <p:sp>
              <p:nvSpPr>
                <p:cNvPr id="3989" name="Google Shape;3989;p8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89"/>
              <p:cNvGrpSpPr/>
              <p:nvPr/>
            </p:nvGrpSpPr>
            <p:grpSpPr>
              <a:xfrm>
                <a:off x="4001472" y="3287462"/>
                <a:ext cx="31499" cy="26945"/>
                <a:chOff x="4001472" y="3287462"/>
                <a:chExt cx="31499" cy="26945"/>
              </a:xfrm>
            </p:grpSpPr>
            <p:sp>
              <p:nvSpPr>
                <p:cNvPr id="3992" name="Google Shape;3992;p8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4" name="Google Shape;3994;p89"/>
            <p:cNvGrpSpPr/>
            <p:nvPr/>
          </p:nvGrpSpPr>
          <p:grpSpPr>
            <a:xfrm>
              <a:off x="4084715" y="3258865"/>
              <a:ext cx="184961" cy="137268"/>
              <a:chOff x="4084715" y="3258865"/>
              <a:chExt cx="184961" cy="137268"/>
            </a:xfrm>
          </p:grpSpPr>
          <p:grpSp>
            <p:nvGrpSpPr>
              <p:cNvPr id="3995" name="Google Shape;3995;p89"/>
              <p:cNvGrpSpPr/>
              <p:nvPr/>
            </p:nvGrpSpPr>
            <p:grpSpPr>
              <a:xfrm>
                <a:off x="4107453" y="3271583"/>
                <a:ext cx="153470" cy="110275"/>
                <a:chOff x="4107453" y="3271583"/>
                <a:chExt cx="153470" cy="110275"/>
              </a:xfrm>
            </p:grpSpPr>
            <p:sp>
              <p:nvSpPr>
                <p:cNvPr id="3996" name="Google Shape;3996;p8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9"/>
              <p:cNvGrpSpPr/>
              <p:nvPr/>
            </p:nvGrpSpPr>
            <p:grpSpPr>
              <a:xfrm>
                <a:off x="4136947" y="3258865"/>
                <a:ext cx="31499" cy="27001"/>
                <a:chOff x="4136947" y="3258865"/>
                <a:chExt cx="31499" cy="27001"/>
              </a:xfrm>
            </p:grpSpPr>
            <p:sp>
              <p:nvSpPr>
                <p:cNvPr id="4001" name="Google Shape;4001;p8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89"/>
              <p:cNvGrpSpPr/>
              <p:nvPr/>
            </p:nvGrpSpPr>
            <p:grpSpPr>
              <a:xfrm>
                <a:off x="4084715" y="3266478"/>
                <a:ext cx="31468" cy="26898"/>
                <a:chOff x="4084715" y="3266478"/>
                <a:chExt cx="31468" cy="26898"/>
              </a:xfrm>
            </p:grpSpPr>
            <p:sp>
              <p:nvSpPr>
                <p:cNvPr id="4004" name="Google Shape;4004;p8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89"/>
              <p:cNvGrpSpPr/>
              <p:nvPr/>
            </p:nvGrpSpPr>
            <p:grpSpPr>
              <a:xfrm>
                <a:off x="4159213" y="3279849"/>
                <a:ext cx="31405" cy="26945"/>
                <a:chOff x="4159213" y="3279849"/>
                <a:chExt cx="31405" cy="26945"/>
              </a:xfrm>
            </p:grpSpPr>
            <p:sp>
              <p:nvSpPr>
                <p:cNvPr id="4007" name="Google Shape;4007;p8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9"/>
              <p:cNvGrpSpPr/>
              <p:nvPr/>
            </p:nvGrpSpPr>
            <p:grpSpPr>
              <a:xfrm>
                <a:off x="4201550" y="3266502"/>
                <a:ext cx="31405" cy="26883"/>
                <a:chOff x="4201550" y="3266502"/>
                <a:chExt cx="31405" cy="26883"/>
              </a:xfrm>
            </p:grpSpPr>
            <p:sp>
              <p:nvSpPr>
                <p:cNvPr id="4010" name="Google Shape;4010;p8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89"/>
              <p:cNvGrpSpPr/>
              <p:nvPr/>
            </p:nvGrpSpPr>
            <p:grpSpPr>
              <a:xfrm>
                <a:off x="4201550" y="3338278"/>
                <a:ext cx="31405" cy="26930"/>
                <a:chOff x="4201550" y="3338278"/>
                <a:chExt cx="31405" cy="26930"/>
              </a:xfrm>
            </p:grpSpPr>
            <p:sp>
              <p:nvSpPr>
                <p:cNvPr id="4013" name="Google Shape;4013;p8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89"/>
              <p:cNvGrpSpPr/>
              <p:nvPr/>
            </p:nvGrpSpPr>
            <p:grpSpPr>
              <a:xfrm>
                <a:off x="4238272" y="3369132"/>
                <a:ext cx="31405" cy="27001"/>
                <a:chOff x="4238272" y="3369132"/>
                <a:chExt cx="31405" cy="27001"/>
              </a:xfrm>
            </p:grpSpPr>
            <p:sp>
              <p:nvSpPr>
                <p:cNvPr id="4016" name="Google Shape;4016;p8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89"/>
            <p:cNvGrpSpPr/>
            <p:nvPr/>
          </p:nvGrpSpPr>
          <p:grpSpPr>
            <a:xfrm>
              <a:off x="4068639" y="3200169"/>
              <a:ext cx="77643" cy="37272"/>
              <a:chOff x="4068639" y="3200169"/>
              <a:chExt cx="77643" cy="37272"/>
            </a:xfrm>
          </p:grpSpPr>
          <p:sp>
            <p:nvSpPr>
              <p:cNvPr id="4019" name="Google Shape;4019;p8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89"/>
              <p:cNvGrpSpPr/>
              <p:nvPr/>
            </p:nvGrpSpPr>
            <p:grpSpPr>
              <a:xfrm>
                <a:off x="4114878" y="3200169"/>
                <a:ext cx="31405" cy="26993"/>
                <a:chOff x="4114878" y="3200169"/>
                <a:chExt cx="31405" cy="26993"/>
              </a:xfrm>
            </p:grpSpPr>
            <p:sp>
              <p:nvSpPr>
                <p:cNvPr id="4021" name="Google Shape;4021;p8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89"/>
              <p:cNvGrpSpPr/>
              <p:nvPr/>
            </p:nvGrpSpPr>
            <p:grpSpPr>
              <a:xfrm>
                <a:off x="4068639" y="3210535"/>
                <a:ext cx="31499" cy="26906"/>
                <a:chOff x="4068639" y="3210535"/>
                <a:chExt cx="31499" cy="26906"/>
              </a:xfrm>
            </p:grpSpPr>
            <p:sp>
              <p:nvSpPr>
                <p:cNvPr id="4024" name="Google Shape;4024;p8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6" name="Google Shape;4026;p89"/>
            <p:cNvGrpSpPr/>
            <p:nvPr/>
          </p:nvGrpSpPr>
          <p:grpSpPr>
            <a:xfrm>
              <a:off x="3869702" y="3066935"/>
              <a:ext cx="382664" cy="190294"/>
              <a:chOff x="3869702" y="3066935"/>
              <a:chExt cx="382664" cy="190294"/>
            </a:xfrm>
          </p:grpSpPr>
          <p:grpSp>
            <p:nvGrpSpPr>
              <p:cNvPr id="4027" name="Google Shape;4027;p89"/>
              <p:cNvGrpSpPr/>
              <p:nvPr/>
            </p:nvGrpSpPr>
            <p:grpSpPr>
              <a:xfrm>
                <a:off x="3888633" y="3082351"/>
                <a:ext cx="351172" cy="160698"/>
                <a:chOff x="3888633" y="3082351"/>
                <a:chExt cx="351172" cy="160698"/>
              </a:xfrm>
            </p:grpSpPr>
            <p:sp>
              <p:nvSpPr>
                <p:cNvPr id="4028" name="Google Shape;4028;p8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89"/>
              <p:cNvGrpSpPr/>
              <p:nvPr/>
            </p:nvGrpSpPr>
            <p:grpSpPr>
              <a:xfrm>
                <a:off x="4143703" y="3066935"/>
                <a:ext cx="37783" cy="32357"/>
                <a:chOff x="4143703" y="3066935"/>
                <a:chExt cx="37783" cy="32357"/>
              </a:xfrm>
            </p:grpSpPr>
            <p:sp>
              <p:nvSpPr>
                <p:cNvPr id="4035" name="Google Shape;4035;p8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89"/>
              <p:cNvGrpSpPr/>
              <p:nvPr/>
            </p:nvGrpSpPr>
            <p:grpSpPr>
              <a:xfrm>
                <a:off x="4044565" y="3103563"/>
                <a:ext cx="37783" cy="32451"/>
                <a:chOff x="4044565" y="3103563"/>
                <a:chExt cx="37783" cy="32451"/>
              </a:xfrm>
            </p:grpSpPr>
            <p:sp>
              <p:nvSpPr>
                <p:cNvPr id="4038" name="Google Shape;4038;p8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89"/>
              <p:cNvGrpSpPr/>
              <p:nvPr/>
            </p:nvGrpSpPr>
            <p:grpSpPr>
              <a:xfrm>
                <a:off x="4017454" y="3188237"/>
                <a:ext cx="37776" cy="32357"/>
                <a:chOff x="4017454" y="3188237"/>
                <a:chExt cx="37776" cy="32357"/>
              </a:xfrm>
            </p:grpSpPr>
            <p:sp>
              <p:nvSpPr>
                <p:cNvPr id="4041" name="Google Shape;4041;p8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89"/>
              <p:cNvGrpSpPr/>
              <p:nvPr/>
            </p:nvGrpSpPr>
            <p:grpSpPr>
              <a:xfrm>
                <a:off x="3921548" y="3157509"/>
                <a:ext cx="37783" cy="32357"/>
                <a:chOff x="3921548" y="3157509"/>
                <a:chExt cx="37783" cy="32357"/>
              </a:xfrm>
            </p:grpSpPr>
            <p:sp>
              <p:nvSpPr>
                <p:cNvPr id="4044" name="Google Shape;4044;p8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89"/>
              <p:cNvGrpSpPr/>
              <p:nvPr/>
            </p:nvGrpSpPr>
            <p:grpSpPr>
              <a:xfrm>
                <a:off x="3939056" y="3211620"/>
                <a:ext cx="37783" cy="32380"/>
                <a:chOff x="3939056" y="3211620"/>
                <a:chExt cx="37783" cy="32380"/>
              </a:xfrm>
            </p:grpSpPr>
            <p:sp>
              <p:nvSpPr>
                <p:cNvPr id="4047" name="Google Shape;4047;p8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89"/>
              <p:cNvGrpSpPr/>
              <p:nvPr/>
            </p:nvGrpSpPr>
            <p:grpSpPr>
              <a:xfrm>
                <a:off x="4176240" y="3136965"/>
                <a:ext cx="31405" cy="26930"/>
                <a:chOff x="4176240" y="3136965"/>
                <a:chExt cx="31405" cy="26930"/>
              </a:xfrm>
            </p:grpSpPr>
            <p:sp>
              <p:nvSpPr>
                <p:cNvPr id="4050" name="Google Shape;4050;p8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9"/>
              <p:cNvGrpSpPr/>
              <p:nvPr/>
            </p:nvGrpSpPr>
            <p:grpSpPr>
              <a:xfrm>
                <a:off x="4133148" y="3152593"/>
                <a:ext cx="31499" cy="27001"/>
                <a:chOff x="4133148" y="3152593"/>
                <a:chExt cx="31499" cy="27001"/>
              </a:xfrm>
            </p:grpSpPr>
            <p:sp>
              <p:nvSpPr>
                <p:cNvPr id="4053" name="Google Shape;4053;p8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9"/>
              <p:cNvGrpSpPr/>
              <p:nvPr/>
            </p:nvGrpSpPr>
            <p:grpSpPr>
              <a:xfrm>
                <a:off x="4220866" y="3073534"/>
                <a:ext cx="31499" cy="26898"/>
                <a:chOff x="4220866" y="3073534"/>
                <a:chExt cx="31499" cy="26898"/>
              </a:xfrm>
            </p:grpSpPr>
            <p:sp>
              <p:nvSpPr>
                <p:cNvPr id="4056" name="Google Shape;4056;p8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9"/>
              <p:cNvGrpSpPr/>
              <p:nvPr/>
            </p:nvGrpSpPr>
            <p:grpSpPr>
              <a:xfrm>
                <a:off x="3869702" y="3230323"/>
                <a:ext cx="31499" cy="26906"/>
                <a:chOff x="3869702" y="3230323"/>
                <a:chExt cx="31499" cy="26906"/>
              </a:xfrm>
            </p:grpSpPr>
            <p:sp>
              <p:nvSpPr>
                <p:cNvPr id="4059" name="Google Shape;4059;p8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89"/>
            <p:cNvGrpSpPr/>
            <p:nvPr/>
          </p:nvGrpSpPr>
          <p:grpSpPr>
            <a:xfrm>
              <a:off x="4271383" y="3065882"/>
              <a:ext cx="304556" cy="341663"/>
              <a:chOff x="4271383" y="3065882"/>
              <a:chExt cx="304556" cy="341663"/>
            </a:xfrm>
          </p:grpSpPr>
          <p:grpSp>
            <p:nvGrpSpPr>
              <p:cNvPr id="4062" name="Google Shape;4062;p89"/>
              <p:cNvGrpSpPr/>
              <p:nvPr/>
            </p:nvGrpSpPr>
            <p:grpSpPr>
              <a:xfrm>
                <a:off x="4293838" y="3078639"/>
                <a:ext cx="269353" cy="311973"/>
                <a:chOff x="4293838" y="3078639"/>
                <a:chExt cx="269353" cy="311973"/>
              </a:xfrm>
            </p:grpSpPr>
            <p:sp>
              <p:nvSpPr>
                <p:cNvPr id="4063" name="Google Shape;4063;p8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89"/>
              <p:cNvGrpSpPr/>
              <p:nvPr/>
            </p:nvGrpSpPr>
            <p:grpSpPr>
              <a:xfrm>
                <a:off x="4538164" y="3342061"/>
                <a:ext cx="37776" cy="32380"/>
                <a:chOff x="4538164" y="3342061"/>
                <a:chExt cx="37776" cy="32380"/>
              </a:xfrm>
            </p:grpSpPr>
            <p:sp>
              <p:nvSpPr>
                <p:cNvPr id="4081" name="Google Shape;4081;p8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89"/>
              <p:cNvGrpSpPr/>
              <p:nvPr/>
            </p:nvGrpSpPr>
            <p:grpSpPr>
              <a:xfrm>
                <a:off x="4271383" y="3194742"/>
                <a:ext cx="37783" cy="32420"/>
                <a:chOff x="4271383" y="3194742"/>
                <a:chExt cx="37783" cy="32420"/>
              </a:xfrm>
            </p:grpSpPr>
            <p:sp>
              <p:nvSpPr>
                <p:cNvPr id="4084" name="Google Shape;4084;p8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9"/>
              <p:cNvGrpSpPr/>
              <p:nvPr/>
            </p:nvGrpSpPr>
            <p:grpSpPr>
              <a:xfrm>
                <a:off x="4284416" y="3084058"/>
                <a:ext cx="37783" cy="32357"/>
                <a:chOff x="4284416" y="3084058"/>
                <a:chExt cx="37783" cy="32357"/>
              </a:xfrm>
            </p:grpSpPr>
            <p:sp>
              <p:nvSpPr>
                <p:cNvPr id="4087" name="Google Shape;4087;p8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9"/>
              <p:cNvGrpSpPr/>
              <p:nvPr/>
            </p:nvGrpSpPr>
            <p:grpSpPr>
              <a:xfrm>
                <a:off x="4478697" y="3297561"/>
                <a:ext cx="37776" cy="32451"/>
                <a:chOff x="4478697" y="3297561"/>
                <a:chExt cx="37776" cy="32451"/>
              </a:xfrm>
            </p:grpSpPr>
            <p:sp>
              <p:nvSpPr>
                <p:cNvPr id="4090" name="Google Shape;4090;p8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89"/>
              <p:cNvGrpSpPr/>
              <p:nvPr/>
            </p:nvGrpSpPr>
            <p:grpSpPr>
              <a:xfrm>
                <a:off x="4411813" y="3331711"/>
                <a:ext cx="37776" cy="32451"/>
                <a:chOff x="4411813" y="3331711"/>
                <a:chExt cx="37776" cy="32451"/>
              </a:xfrm>
            </p:grpSpPr>
            <p:sp>
              <p:nvSpPr>
                <p:cNvPr id="4093" name="Google Shape;4093;p8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89"/>
              <p:cNvGrpSpPr/>
              <p:nvPr/>
            </p:nvGrpSpPr>
            <p:grpSpPr>
              <a:xfrm>
                <a:off x="4337984" y="3375188"/>
                <a:ext cx="37776" cy="32357"/>
                <a:chOff x="4337984" y="3375188"/>
                <a:chExt cx="37776" cy="32357"/>
              </a:xfrm>
            </p:grpSpPr>
            <p:sp>
              <p:nvSpPr>
                <p:cNvPr id="4096" name="Google Shape;4096;p8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89"/>
              <p:cNvGrpSpPr/>
              <p:nvPr/>
            </p:nvGrpSpPr>
            <p:grpSpPr>
              <a:xfrm>
                <a:off x="4494867" y="3090530"/>
                <a:ext cx="37878" cy="32451"/>
                <a:chOff x="4494867" y="3090530"/>
                <a:chExt cx="37878" cy="32451"/>
              </a:xfrm>
            </p:grpSpPr>
            <p:sp>
              <p:nvSpPr>
                <p:cNvPr id="4099" name="Google Shape;4099;p8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89"/>
              <p:cNvGrpSpPr/>
              <p:nvPr/>
            </p:nvGrpSpPr>
            <p:grpSpPr>
              <a:xfrm>
                <a:off x="4525124" y="3207774"/>
                <a:ext cx="37783" cy="32420"/>
                <a:chOff x="4525124" y="3207774"/>
                <a:chExt cx="37783" cy="32420"/>
              </a:xfrm>
            </p:grpSpPr>
            <p:sp>
              <p:nvSpPr>
                <p:cNvPr id="4102" name="Google Shape;4102;p8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89"/>
              <p:cNvGrpSpPr/>
              <p:nvPr/>
            </p:nvGrpSpPr>
            <p:grpSpPr>
              <a:xfrm>
                <a:off x="4440544" y="3176479"/>
                <a:ext cx="31499" cy="26898"/>
                <a:chOff x="4440544" y="3176479"/>
                <a:chExt cx="31499" cy="26898"/>
              </a:xfrm>
            </p:grpSpPr>
            <p:sp>
              <p:nvSpPr>
                <p:cNvPr id="4105" name="Google Shape;4105;p8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9"/>
              <p:cNvGrpSpPr/>
              <p:nvPr/>
            </p:nvGrpSpPr>
            <p:grpSpPr>
              <a:xfrm>
                <a:off x="4350545" y="3156400"/>
                <a:ext cx="31405" cy="27001"/>
                <a:chOff x="4350545" y="3156400"/>
                <a:chExt cx="31405" cy="27001"/>
              </a:xfrm>
            </p:grpSpPr>
            <p:sp>
              <p:nvSpPr>
                <p:cNvPr id="4108" name="Google Shape;4108;p8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9"/>
              <p:cNvGrpSpPr/>
              <p:nvPr/>
            </p:nvGrpSpPr>
            <p:grpSpPr>
              <a:xfrm>
                <a:off x="4376703" y="3255058"/>
                <a:ext cx="31405" cy="27001"/>
                <a:chOff x="4376703" y="3255058"/>
                <a:chExt cx="31405" cy="27001"/>
              </a:xfrm>
            </p:grpSpPr>
            <p:sp>
              <p:nvSpPr>
                <p:cNvPr id="4111" name="Google Shape;4111;p8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89"/>
              <p:cNvGrpSpPr/>
              <p:nvPr/>
            </p:nvGrpSpPr>
            <p:grpSpPr>
              <a:xfrm>
                <a:off x="4331322" y="3283656"/>
                <a:ext cx="31405" cy="26945"/>
                <a:chOff x="4331322" y="3283656"/>
                <a:chExt cx="31405" cy="26945"/>
              </a:xfrm>
            </p:grpSpPr>
            <p:sp>
              <p:nvSpPr>
                <p:cNvPr id="4114" name="Google Shape;4114;p8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9"/>
              <p:cNvGrpSpPr/>
              <p:nvPr/>
            </p:nvGrpSpPr>
            <p:grpSpPr>
              <a:xfrm>
                <a:off x="4380510" y="3065882"/>
                <a:ext cx="31405" cy="26938"/>
                <a:chOff x="4380510" y="3065882"/>
                <a:chExt cx="31405" cy="26938"/>
              </a:xfrm>
            </p:grpSpPr>
            <p:sp>
              <p:nvSpPr>
                <p:cNvPr id="4117" name="Google Shape;4117;p8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9" name="Google Shape;4119;p89"/>
            <p:cNvGrpSpPr/>
            <p:nvPr/>
          </p:nvGrpSpPr>
          <p:grpSpPr>
            <a:xfrm>
              <a:off x="4558998" y="3188237"/>
              <a:ext cx="1280131" cy="1052746"/>
              <a:chOff x="4558998" y="3188237"/>
              <a:chExt cx="1280131" cy="1052746"/>
            </a:xfrm>
          </p:grpSpPr>
          <p:sp>
            <p:nvSpPr>
              <p:cNvPr id="4120" name="Google Shape;4120;p8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89"/>
              <p:cNvGrpSpPr/>
              <p:nvPr/>
            </p:nvGrpSpPr>
            <p:grpSpPr>
              <a:xfrm>
                <a:off x="4579164" y="3203653"/>
                <a:ext cx="1244833" cy="1020397"/>
                <a:chOff x="4579164" y="3203653"/>
                <a:chExt cx="1244833" cy="1020397"/>
              </a:xfrm>
            </p:grpSpPr>
            <p:sp>
              <p:nvSpPr>
                <p:cNvPr id="4122" name="Google Shape;4122;p8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4" name="Google Shape;4124;p89"/>
                <p:cNvGrpSpPr/>
                <p:nvPr/>
              </p:nvGrpSpPr>
              <p:grpSpPr>
                <a:xfrm>
                  <a:off x="4579164" y="3203653"/>
                  <a:ext cx="1244833" cy="1020397"/>
                  <a:chOff x="4579164" y="3203653"/>
                  <a:chExt cx="1244833" cy="1020397"/>
                </a:xfrm>
              </p:grpSpPr>
              <p:sp>
                <p:nvSpPr>
                  <p:cNvPr id="4125" name="Google Shape;4125;p8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89"/>
                  <p:cNvGrpSpPr/>
                  <p:nvPr/>
                </p:nvGrpSpPr>
                <p:grpSpPr>
                  <a:xfrm>
                    <a:off x="4579164" y="3203653"/>
                    <a:ext cx="1244833" cy="1020397"/>
                    <a:chOff x="4579164" y="3203653"/>
                    <a:chExt cx="1244833" cy="1020397"/>
                  </a:xfrm>
                </p:grpSpPr>
                <p:sp>
                  <p:nvSpPr>
                    <p:cNvPr id="4128" name="Google Shape;4128;p8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89"/>
                    <p:cNvGrpSpPr/>
                    <p:nvPr/>
                  </p:nvGrpSpPr>
                  <p:grpSpPr>
                    <a:xfrm>
                      <a:off x="4579164" y="3203653"/>
                      <a:ext cx="1244833" cy="1020397"/>
                      <a:chOff x="4579164" y="3203653"/>
                      <a:chExt cx="1244833" cy="1020397"/>
                    </a:xfrm>
                  </p:grpSpPr>
                  <p:sp>
                    <p:nvSpPr>
                      <p:cNvPr id="4137" name="Google Shape;4137;p8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9"/>
                      <p:cNvGrpSpPr/>
                      <p:nvPr/>
                    </p:nvGrpSpPr>
                    <p:grpSpPr>
                      <a:xfrm>
                        <a:off x="4579164" y="3203653"/>
                        <a:ext cx="1244833" cy="1020397"/>
                        <a:chOff x="4579164" y="3203653"/>
                        <a:chExt cx="1244833" cy="1020397"/>
                      </a:xfrm>
                    </p:grpSpPr>
                    <p:sp>
                      <p:nvSpPr>
                        <p:cNvPr id="4152" name="Google Shape;4152;p8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89"/>
                        <p:cNvGrpSpPr/>
                        <p:nvPr/>
                      </p:nvGrpSpPr>
                      <p:grpSpPr>
                        <a:xfrm>
                          <a:off x="4579164" y="3203653"/>
                          <a:ext cx="1244833" cy="1020397"/>
                          <a:chOff x="4579164" y="3203653"/>
                          <a:chExt cx="1244833" cy="1020397"/>
                        </a:xfrm>
                      </p:grpSpPr>
                      <p:sp>
                        <p:nvSpPr>
                          <p:cNvPr id="4177" name="Google Shape;4177;p8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89"/>
                          <p:cNvGrpSpPr/>
                          <p:nvPr/>
                        </p:nvGrpSpPr>
                        <p:grpSpPr>
                          <a:xfrm>
                            <a:off x="4579164" y="3203653"/>
                            <a:ext cx="1244833" cy="1020397"/>
                            <a:chOff x="4579164" y="3203653"/>
                            <a:chExt cx="1244833" cy="1020397"/>
                          </a:xfrm>
                        </p:grpSpPr>
                        <p:sp>
                          <p:nvSpPr>
                            <p:cNvPr id="4179" name="Google Shape;4179;p8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6" name="Google Shape;4186;p89"/>
                            <p:cNvGrpSpPr/>
                            <p:nvPr/>
                          </p:nvGrpSpPr>
                          <p:grpSpPr>
                            <a:xfrm>
                              <a:off x="4579164" y="3203653"/>
                              <a:ext cx="1244833" cy="1020397"/>
                              <a:chOff x="4579164" y="3203653"/>
                              <a:chExt cx="1244833" cy="1020397"/>
                            </a:xfrm>
                          </p:grpSpPr>
                          <p:sp>
                            <p:nvSpPr>
                              <p:cNvPr id="4187" name="Google Shape;4187;p8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89"/>
                              <p:cNvGrpSpPr/>
                              <p:nvPr/>
                            </p:nvGrpSpPr>
                            <p:grpSpPr>
                              <a:xfrm>
                                <a:off x="4579164" y="3203653"/>
                                <a:ext cx="1244833" cy="1020397"/>
                                <a:chOff x="4579164" y="3203653"/>
                                <a:chExt cx="1244833" cy="1020397"/>
                              </a:xfrm>
                            </p:grpSpPr>
                            <p:sp>
                              <p:nvSpPr>
                                <p:cNvPr id="4201" name="Google Shape;4201;p8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9"/>
                                <p:cNvGrpSpPr/>
                                <p:nvPr/>
                              </p:nvGrpSpPr>
                              <p:grpSpPr>
                                <a:xfrm>
                                  <a:off x="4579164" y="3203653"/>
                                  <a:ext cx="1244833" cy="1020397"/>
                                  <a:chOff x="4579164" y="3203653"/>
                                  <a:chExt cx="1244833" cy="1020397"/>
                                </a:xfrm>
                              </p:grpSpPr>
                              <p:sp>
                                <p:nvSpPr>
                                  <p:cNvPr id="4209" name="Google Shape;4209;p8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89"/>
                                  <p:cNvGrpSpPr/>
                                  <p:nvPr/>
                                </p:nvGrpSpPr>
                                <p:grpSpPr>
                                  <a:xfrm>
                                    <a:off x="4579164" y="3203653"/>
                                    <a:ext cx="1244833" cy="1020397"/>
                                    <a:chOff x="4579164" y="3203653"/>
                                    <a:chExt cx="1244833" cy="1020397"/>
                                  </a:xfrm>
                                </p:grpSpPr>
                                <p:sp>
                                  <p:nvSpPr>
                                    <p:cNvPr id="4215" name="Google Shape;4215;p8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9" name="Google Shape;4219;p8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22" name="Google Shape;4222;p8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23" name="Google Shape;4223;p89"/>
              <p:cNvGrpSpPr/>
              <p:nvPr/>
            </p:nvGrpSpPr>
            <p:grpSpPr>
              <a:xfrm>
                <a:off x="4595437" y="3598775"/>
                <a:ext cx="37776" cy="32451"/>
                <a:chOff x="4595437" y="3598775"/>
                <a:chExt cx="37776" cy="32451"/>
              </a:xfrm>
            </p:grpSpPr>
            <p:sp>
              <p:nvSpPr>
                <p:cNvPr id="4224" name="Google Shape;4224;p8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9"/>
              <p:cNvGrpSpPr/>
              <p:nvPr/>
            </p:nvGrpSpPr>
            <p:grpSpPr>
              <a:xfrm>
                <a:off x="4641864" y="3524443"/>
                <a:ext cx="37776" cy="32380"/>
                <a:chOff x="4641864" y="3524443"/>
                <a:chExt cx="37776" cy="32380"/>
              </a:xfrm>
            </p:grpSpPr>
            <p:sp>
              <p:nvSpPr>
                <p:cNvPr id="4227" name="Google Shape;4227;p8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9"/>
              <p:cNvGrpSpPr/>
              <p:nvPr/>
            </p:nvGrpSpPr>
            <p:grpSpPr>
              <a:xfrm>
                <a:off x="4648431" y="3893901"/>
                <a:ext cx="37776" cy="32357"/>
                <a:chOff x="4648431" y="3893901"/>
                <a:chExt cx="37776" cy="32357"/>
              </a:xfrm>
            </p:grpSpPr>
            <p:sp>
              <p:nvSpPr>
                <p:cNvPr id="4230" name="Google Shape;4230;p8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9"/>
              <p:cNvGrpSpPr/>
              <p:nvPr/>
            </p:nvGrpSpPr>
            <p:grpSpPr>
              <a:xfrm>
                <a:off x="4567752" y="3722908"/>
                <a:ext cx="37870" cy="32380"/>
                <a:chOff x="4567752" y="3722908"/>
                <a:chExt cx="37870" cy="32380"/>
              </a:xfrm>
            </p:grpSpPr>
            <p:sp>
              <p:nvSpPr>
                <p:cNvPr id="4233" name="Google Shape;4233;p8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9"/>
              <p:cNvGrpSpPr/>
              <p:nvPr/>
            </p:nvGrpSpPr>
            <p:grpSpPr>
              <a:xfrm>
                <a:off x="4617506" y="3652052"/>
                <a:ext cx="37783" cy="32357"/>
                <a:chOff x="4617506" y="3652052"/>
                <a:chExt cx="37783" cy="32357"/>
              </a:xfrm>
            </p:grpSpPr>
            <p:sp>
              <p:nvSpPr>
                <p:cNvPr id="4236" name="Google Shape;4236;p8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9"/>
              <p:cNvGrpSpPr/>
              <p:nvPr/>
            </p:nvGrpSpPr>
            <p:grpSpPr>
              <a:xfrm>
                <a:off x="4739005" y="3554149"/>
                <a:ext cx="37870" cy="32357"/>
                <a:chOff x="4739005" y="3554149"/>
                <a:chExt cx="37870" cy="32357"/>
              </a:xfrm>
            </p:grpSpPr>
            <p:sp>
              <p:nvSpPr>
                <p:cNvPr id="4239" name="Google Shape;4239;p8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9"/>
              <p:cNvGrpSpPr/>
              <p:nvPr/>
            </p:nvGrpSpPr>
            <p:grpSpPr>
              <a:xfrm>
                <a:off x="4806557" y="3630258"/>
                <a:ext cx="37776" cy="32364"/>
                <a:chOff x="4806557" y="3630258"/>
                <a:chExt cx="37776" cy="32364"/>
              </a:xfrm>
            </p:grpSpPr>
            <p:sp>
              <p:nvSpPr>
                <p:cNvPr id="4242" name="Google Shape;4242;p8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89"/>
              <p:cNvGrpSpPr/>
              <p:nvPr/>
            </p:nvGrpSpPr>
            <p:grpSpPr>
              <a:xfrm>
                <a:off x="4737007" y="4004357"/>
                <a:ext cx="37870" cy="32357"/>
                <a:chOff x="4737007" y="4004357"/>
                <a:chExt cx="37870" cy="32357"/>
              </a:xfrm>
            </p:grpSpPr>
            <p:sp>
              <p:nvSpPr>
                <p:cNvPr id="4245" name="Google Shape;4245;p8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89"/>
              <p:cNvGrpSpPr/>
              <p:nvPr/>
            </p:nvGrpSpPr>
            <p:grpSpPr>
              <a:xfrm>
                <a:off x="4773634" y="4208627"/>
                <a:ext cx="37776" cy="32357"/>
                <a:chOff x="4773634" y="4208627"/>
                <a:chExt cx="37776" cy="32357"/>
              </a:xfrm>
            </p:grpSpPr>
            <p:sp>
              <p:nvSpPr>
                <p:cNvPr id="4248" name="Google Shape;4248;p8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89"/>
              <p:cNvGrpSpPr/>
              <p:nvPr/>
            </p:nvGrpSpPr>
            <p:grpSpPr>
              <a:xfrm>
                <a:off x="4888282" y="4074764"/>
                <a:ext cx="37776" cy="32451"/>
                <a:chOff x="4888282" y="4074764"/>
                <a:chExt cx="37776" cy="32451"/>
              </a:xfrm>
            </p:grpSpPr>
            <p:sp>
              <p:nvSpPr>
                <p:cNvPr id="4251" name="Google Shape;4251;p8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9"/>
              <p:cNvGrpSpPr/>
              <p:nvPr/>
            </p:nvGrpSpPr>
            <p:grpSpPr>
              <a:xfrm>
                <a:off x="4901315" y="3804271"/>
                <a:ext cx="37776" cy="32364"/>
                <a:chOff x="4901315" y="3804271"/>
                <a:chExt cx="37776" cy="32364"/>
              </a:xfrm>
            </p:grpSpPr>
            <p:sp>
              <p:nvSpPr>
                <p:cNvPr id="4254" name="Google Shape;4254;p8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89"/>
              <p:cNvGrpSpPr/>
              <p:nvPr/>
            </p:nvGrpSpPr>
            <p:grpSpPr>
              <a:xfrm>
                <a:off x="4866394" y="3715035"/>
                <a:ext cx="37846" cy="32357"/>
                <a:chOff x="4866394" y="3715035"/>
                <a:chExt cx="37846" cy="32357"/>
              </a:xfrm>
            </p:grpSpPr>
            <p:sp>
              <p:nvSpPr>
                <p:cNvPr id="4257" name="Google Shape;4257;p8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9"/>
              <p:cNvGrpSpPr/>
              <p:nvPr/>
            </p:nvGrpSpPr>
            <p:grpSpPr>
              <a:xfrm>
                <a:off x="4979233" y="3839798"/>
                <a:ext cx="37878" cy="32420"/>
                <a:chOff x="4979233" y="3839798"/>
                <a:chExt cx="37878" cy="32420"/>
              </a:xfrm>
            </p:grpSpPr>
            <p:sp>
              <p:nvSpPr>
                <p:cNvPr id="4260" name="Google Shape;4260;p8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9"/>
              <p:cNvGrpSpPr/>
              <p:nvPr/>
            </p:nvGrpSpPr>
            <p:grpSpPr>
              <a:xfrm>
                <a:off x="4790662" y="3679147"/>
                <a:ext cx="37783" cy="32380"/>
                <a:chOff x="4790662" y="3679147"/>
                <a:chExt cx="37783" cy="32380"/>
              </a:xfrm>
            </p:grpSpPr>
            <p:sp>
              <p:nvSpPr>
                <p:cNvPr id="4263" name="Google Shape;4263;p8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9"/>
              <p:cNvGrpSpPr/>
              <p:nvPr/>
            </p:nvGrpSpPr>
            <p:grpSpPr>
              <a:xfrm>
                <a:off x="4857263" y="3557861"/>
                <a:ext cx="37776" cy="32357"/>
                <a:chOff x="4857263" y="3557861"/>
                <a:chExt cx="37776" cy="32357"/>
              </a:xfrm>
            </p:grpSpPr>
            <p:sp>
              <p:nvSpPr>
                <p:cNvPr id="4266" name="Google Shape;4266;p8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9"/>
              <p:cNvGrpSpPr/>
              <p:nvPr/>
            </p:nvGrpSpPr>
            <p:grpSpPr>
              <a:xfrm>
                <a:off x="4883902" y="3648033"/>
                <a:ext cx="37783" cy="32380"/>
                <a:chOff x="4883902" y="3648033"/>
                <a:chExt cx="37783" cy="32380"/>
              </a:xfrm>
            </p:grpSpPr>
            <p:sp>
              <p:nvSpPr>
                <p:cNvPr id="4269" name="Google Shape;4269;p8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9"/>
              <p:cNvGrpSpPr/>
              <p:nvPr/>
            </p:nvGrpSpPr>
            <p:grpSpPr>
              <a:xfrm>
                <a:off x="4907780" y="3347220"/>
                <a:ext cx="37878" cy="32357"/>
                <a:chOff x="4907780" y="3347220"/>
                <a:chExt cx="37878" cy="32357"/>
              </a:xfrm>
            </p:grpSpPr>
            <p:sp>
              <p:nvSpPr>
                <p:cNvPr id="4272" name="Google Shape;4272;p8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9"/>
              <p:cNvGrpSpPr/>
              <p:nvPr/>
            </p:nvGrpSpPr>
            <p:grpSpPr>
              <a:xfrm>
                <a:off x="5065048" y="3738150"/>
                <a:ext cx="37783" cy="32364"/>
                <a:chOff x="5065048" y="3738150"/>
                <a:chExt cx="37783" cy="32364"/>
              </a:xfrm>
            </p:grpSpPr>
            <p:sp>
              <p:nvSpPr>
                <p:cNvPr id="4275" name="Google Shape;4275;p8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9"/>
              <p:cNvGrpSpPr/>
              <p:nvPr/>
            </p:nvGrpSpPr>
            <p:grpSpPr>
              <a:xfrm>
                <a:off x="5071616" y="3284615"/>
                <a:ext cx="37783" cy="32357"/>
                <a:chOff x="5071616" y="3284615"/>
                <a:chExt cx="37783" cy="32357"/>
              </a:xfrm>
            </p:grpSpPr>
            <p:sp>
              <p:nvSpPr>
                <p:cNvPr id="4278" name="Google Shape;4278;p8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89"/>
              <p:cNvGrpSpPr/>
              <p:nvPr/>
            </p:nvGrpSpPr>
            <p:grpSpPr>
              <a:xfrm>
                <a:off x="5389291" y="3759921"/>
                <a:ext cx="37783" cy="32380"/>
                <a:chOff x="5389291" y="3759921"/>
                <a:chExt cx="37783" cy="32380"/>
              </a:xfrm>
            </p:grpSpPr>
            <p:sp>
              <p:nvSpPr>
                <p:cNvPr id="4281" name="Google Shape;4281;p8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9"/>
              <p:cNvGrpSpPr/>
              <p:nvPr/>
            </p:nvGrpSpPr>
            <p:grpSpPr>
              <a:xfrm>
                <a:off x="5431534" y="3632932"/>
                <a:ext cx="37878" cy="32451"/>
                <a:chOff x="5431534" y="3632932"/>
                <a:chExt cx="37878" cy="32451"/>
              </a:xfrm>
            </p:grpSpPr>
            <p:sp>
              <p:nvSpPr>
                <p:cNvPr id="4284" name="Google Shape;4284;p8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9"/>
              <p:cNvGrpSpPr/>
              <p:nvPr/>
            </p:nvGrpSpPr>
            <p:grpSpPr>
              <a:xfrm>
                <a:off x="5540755" y="3544829"/>
                <a:ext cx="37783" cy="32357"/>
                <a:chOff x="5540755" y="3544829"/>
                <a:chExt cx="37783" cy="32357"/>
              </a:xfrm>
            </p:grpSpPr>
            <p:sp>
              <p:nvSpPr>
                <p:cNvPr id="4287" name="Google Shape;4287;p8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9"/>
              <p:cNvGrpSpPr/>
              <p:nvPr/>
            </p:nvGrpSpPr>
            <p:grpSpPr>
              <a:xfrm>
                <a:off x="5579293" y="3412107"/>
                <a:ext cx="37776" cy="32357"/>
                <a:chOff x="5579293" y="3412107"/>
                <a:chExt cx="37776" cy="32357"/>
              </a:xfrm>
            </p:grpSpPr>
            <p:sp>
              <p:nvSpPr>
                <p:cNvPr id="4290" name="Google Shape;4290;p8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89"/>
              <p:cNvGrpSpPr/>
              <p:nvPr/>
            </p:nvGrpSpPr>
            <p:grpSpPr>
              <a:xfrm>
                <a:off x="5801346" y="3284615"/>
                <a:ext cx="37783" cy="32357"/>
                <a:chOff x="5801346" y="3284615"/>
                <a:chExt cx="37783" cy="32357"/>
              </a:xfrm>
            </p:grpSpPr>
            <p:sp>
              <p:nvSpPr>
                <p:cNvPr id="4293" name="Google Shape;4293;p8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89"/>
              <p:cNvGrpSpPr/>
              <p:nvPr/>
            </p:nvGrpSpPr>
            <p:grpSpPr>
              <a:xfrm>
                <a:off x="5763578" y="3399067"/>
                <a:ext cx="37776" cy="32364"/>
                <a:chOff x="5763578" y="3399067"/>
                <a:chExt cx="37776" cy="32364"/>
              </a:xfrm>
            </p:grpSpPr>
            <p:sp>
              <p:nvSpPr>
                <p:cNvPr id="4296" name="Google Shape;4296;p8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89"/>
              <p:cNvGrpSpPr/>
              <p:nvPr/>
            </p:nvGrpSpPr>
            <p:grpSpPr>
              <a:xfrm>
                <a:off x="5395858" y="3230952"/>
                <a:ext cx="37776" cy="32364"/>
                <a:chOff x="5395858" y="3230952"/>
                <a:chExt cx="37776" cy="32364"/>
              </a:xfrm>
            </p:grpSpPr>
            <p:sp>
              <p:nvSpPr>
                <p:cNvPr id="4299" name="Google Shape;4299;p8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89"/>
              <p:cNvGrpSpPr/>
              <p:nvPr/>
            </p:nvGrpSpPr>
            <p:grpSpPr>
              <a:xfrm>
                <a:off x="5264088" y="3188237"/>
                <a:ext cx="37776" cy="32357"/>
                <a:chOff x="5264088" y="3188237"/>
                <a:chExt cx="37776" cy="32357"/>
              </a:xfrm>
            </p:grpSpPr>
            <p:sp>
              <p:nvSpPr>
                <p:cNvPr id="4302" name="Google Shape;4302;p8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89"/>
              <p:cNvGrpSpPr/>
              <p:nvPr/>
            </p:nvGrpSpPr>
            <p:grpSpPr>
              <a:xfrm>
                <a:off x="5585758" y="3237425"/>
                <a:ext cx="37878" cy="32357"/>
                <a:chOff x="5585758" y="3237425"/>
                <a:chExt cx="37878" cy="32357"/>
              </a:xfrm>
            </p:grpSpPr>
            <p:sp>
              <p:nvSpPr>
                <p:cNvPr id="4305" name="Google Shape;4305;p8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89"/>
              <p:cNvGrpSpPr/>
              <p:nvPr/>
            </p:nvGrpSpPr>
            <p:grpSpPr>
              <a:xfrm>
                <a:off x="4874196" y="3291088"/>
                <a:ext cx="37878" cy="32451"/>
                <a:chOff x="4874196" y="3291088"/>
                <a:chExt cx="37878" cy="32451"/>
              </a:xfrm>
            </p:grpSpPr>
            <p:sp>
              <p:nvSpPr>
                <p:cNvPr id="4308" name="Google Shape;4308;p8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89"/>
              <p:cNvGrpSpPr/>
              <p:nvPr/>
            </p:nvGrpSpPr>
            <p:grpSpPr>
              <a:xfrm>
                <a:off x="5197770" y="3785466"/>
                <a:ext cx="37783" cy="32427"/>
                <a:chOff x="5197770" y="3785466"/>
                <a:chExt cx="37783" cy="32427"/>
              </a:xfrm>
            </p:grpSpPr>
            <p:sp>
              <p:nvSpPr>
                <p:cNvPr id="4311" name="Google Shape;4311;p8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89"/>
              <p:cNvGrpSpPr/>
              <p:nvPr/>
            </p:nvGrpSpPr>
            <p:grpSpPr>
              <a:xfrm>
                <a:off x="5177699" y="3492117"/>
                <a:ext cx="37776" cy="32357"/>
                <a:chOff x="5177699" y="3492117"/>
                <a:chExt cx="37776" cy="32357"/>
              </a:xfrm>
            </p:grpSpPr>
            <p:sp>
              <p:nvSpPr>
                <p:cNvPr id="4314" name="Google Shape;4314;p8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9"/>
              <p:cNvGrpSpPr/>
              <p:nvPr/>
            </p:nvGrpSpPr>
            <p:grpSpPr>
              <a:xfrm>
                <a:off x="5349431" y="3622346"/>
                <a:ext cx="37870" cy="32380"/>
                <a:chOff x="5349431" y="3622346"/>
                <a:chExt cx="37870" cy="32380"/>
              </a:xfrm>
            </p:grpSpPr>
            <p:sp>
              <p:nvSpPr>
                <p:cNvPr id="4317" name="Google Shape;4317;p8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9"/>
              <p:cNvGrpSpPr/>
              <p:nvPr/>
            </p:nvGrpSpPr>
            <p:grpSpPr>
              <a:xfrm>
                <a:off x="5068855" y="3563980"/>
                <a:ext cx="53954" cy="46223"/>
                <a:chOff x="5068855" y="3563980"/>
                <a:chExt cx="53954" cy="46223"/>
              </a:xfrm>
            </p:grpSpPr>
            <p:sp>
              <p:nvSpPr>
                <p:cNvPr id="4320" name="Google Shape;4320;p8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89"/>
              <p:cNvGrpSpPr/>
              <p:nvPr/>
            </p:nvGrpSpPr>
            <p:grpSpPr>
              <a:xfrm>
                <a:off x="5037654" y="3392507"/>
                <a:ext cx="37870" cy="32451"/>
                <a:chOff x="5037654" y="3392507"/>
                <a:chExt cx="37870" cy="32451"/>
              </a:xfrm>
            </p:grpSpPr>
            <p:sp>
              <p:nvSpPr>
                <p:cNvPr id="4323" name="Google Shape;4323;p8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89"/>
              <p:cNvGrpSpPr/>
              <p:nvPr/>
            </p:nvGrpSpPr>
            <p:grpSpPr>
              <a:xfrm>
                <a:off x="5456560" y="3368629"/>
                <a:ext cx="37870" cy="32451"/>
                <a:chOff x="5456560" y="3368629"/>
                <a:chExt cx="37870" cy="32451"/>
              </a:xfrm>
            </p:grpSpPr>
            <p:sp>
              <p:nvSpPr>
                <p:cNvPr id="4326" name="Google Shape;4326;p8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89"/>
              <p:cNvGrpSpPr/>
              <p:nvPr/>
            </p:nvGrpSpPr>
            <p:grpSpPr>
              <a:xfrm>
                <a:off x="4755749" y="3501516"/>
                <a:ext cx="46246" cy="39608"/>
                <a:chOff x="4755749" y="3501516"/>
                <a:chExt cx="46246" cy="39608"/>
              </a:xfrm>
            </p:grpSpPr>
            <p:sp>
              <p:nvSpPr>
                <p:cNvPr id="4329" name="Google Shape;4329;p8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89"/>
              <p:cNvGrpSpPr/>
              <p:nvPr/>
            </p:nvGrpSpPr>
            <p:grpSpPr>
              <a:xfrm>
                <a:off x="4681346" y="3485582"/>
                <a:ext cx="37783" cy="32427"/>
                <a:chOff x="4681346" y="3485582"/>
                <a:chExt cx="37783" cy="32427"/>
              </a:xfrm>
            </p:grpSpPr>
            <p:sp>
              <p:nvSpPr>
                <p:cNvPr id="4332" name="Google Shape;4332;p8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89"/>
              <p:cNvGrpSpPr/>
              <p:nvPr/>
            </p:nvGrpSpPr>
            <p:grpSpPr>
              <a:xfrm>
                <a:off x="4767067" y="3291088"/>
                <a:ext cx="37878" cy="32451"/>
                <a:chOff x="4767067" y="3291088"/>
                <a:chExt cx="37878" cy="32451"/>
              </a:xfrm>
            </p:grpSpPr>
            <p:sp>
              <p:nvSpPr>
                <p:cNvPr id="4335" name="Google Shape;4335;p8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9"/>
              <p:cNvGrpSpPr/>
              <p:nvPr/>
            </p:nvGrpSpPr>
            <p:grpSpPr>
              <a:xfrm>
                <a:off x="4687819" y="3405539"/>
                <a:ext cx="37776" cy="32451"/>
                <a:chOff x="4687819" y="3405539"/>
                <a:chExt cx="37776" cy="32451"/>
              </a:xfrm>
            </p:grpSpPr>
            <p:sp>
              <p:nvSpPr>
                <p:cNvPr id="4338" name="Google Shape;4338;p8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9"/>
              <p:cNvGrpSpPr/>
              <p:nvPr/>
            </p:nvGrpSpPr>
            <p:grpSpPr>
              <a:xfrm>
                <a:off x="4923101" y="3444809"/>
                <a:ext cx="52813" cy="45318"/>
                <a:chOff x="4923101" y="3444809"/>
                <a:chExt cx="52813" cy="45318"/>
              </a:xfrm>
            </p:grpSpPr>
            <p:sp>
              <p:nvSpPr>
                <p:cNvPr id="4341" name="Google Shape;4341;p8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9"/>
              <p:cNvGrpSpPr/>
              <p:nvPr/>
            </p:nvGrpSpPr>
            <p:grpSpPr>
              <a:xfrm>
                <a:off x="4846040" y="3654750"/>
                <a:ext cx="31405" cy="26993"/>
                <a:chOff x="4846040" y="3654750"/>
                <a:chExt cx="31405" cy="26993"/>
              </a:xfrm>
            </p:grpSpPr>
            <p:sp>
              <p:nvSpPr>
                <p:cNvPr id="4344" name="Google Shape;4344;p8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9"/>
              <p:cNvGrpSpPr/>
              <p:nvPr/>
            </p:nvGrpSpPr>
            <p:grpSpPr>
              <a:xfrm>
                <a:off x="4925673" y="3691700"/>
                <a:ext cx="40253" cy="34472"/>
                <a:chOff x="4925673" y="3691700"/>
                <a:chExt cx="40253" cy="34472"/>
              </a:xfrm>
            </p:grpSpPr>
            <p:sp>
              <p:nvSpPr>
                <p:cNvPr id="4347" name="Google Shape;4347;p8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9"/>
              <p:cNvGrpSpPr/>
              <p:nvPr/>
            </p:nvGrpSpPr>
            <p:grpSpPr>
              <a:xfrm>
                <a:off x="4894653" y="3740848"/>
                <a:ext cx="31405" cy="26906"/>
                <a:chOff x="4894653" y="3740848"/>
                <a:chExt cx="31405" cy="26906"/>
              </a:xfrm>
            </p:grpSpPr>
            <p:sp>
              <p:nvSpPr>
                <p:cNvPr id="4350" name="Google Shape;4350;p8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9"/>
              <p:cNvGrpSpPr/>
              <p:nvPr/>
            </p:nvGrpSpPr>
            <p:grpSpPr>
              <a:xfrm>
                <a:off x="4962300" y="3696348"/>
                <a:ext cx="38255" cy="32773"/>
                <a:chOff x="4962300" y="3696348"/>
                <a:chExt cx="38255" cy="32773"/>
              </a:xfrm>
            </p:grpSpPr>
            <p:sp>
              <p:nvSpPr>
                <p:cNvPr id="4353" name="Google Shape;4353;p8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9"/>
              <p:cNvGrpSpPr/>
              <p:nvPr/>
            </p:nvGrpSpPr>
            <p:grpSpPr>
              <a:xfrm>
                <a:off x="4980185" y="3743349"/>
                <a:ext cx="31499" cy="26969"/>
                <a:chOff x="4980185" y="3743349"/>
                <a:chExt cx="31499" cy="26969"/>
              </a:xfrm>
            </p:grpSpPr>
            <p:sp>
              <p:nvSpPr>
                <p:cNvPr id="4356" name="Google Shape;4356;p8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9"/>
              <p:cNvGrpSpPr/>
              <p:nvPr/>
            </p:nvGrpSpPr>
            <p:grpSpPr>
              <a:xfrm>
                <a:off x="5013768" y="3734312"/>
                <a:ext cx="31499" cy="26969"/>
                <a:chOff x="5013768" y="3734312"/>
                <a:chExt cx="31499" cy="26969"/>
              </a:xfrm>
            </p:grpSpPr>
            <p:sp>
              <p:nvSpPr>
                <p:cNvPr id="4359" name="Google Shape;4359;p8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9"/>
              <p:cNvGrpSpPr/>
              <p:nvPr/>
            </p:nvGrpSpPr>
            <p:grpSpPr>
              <a:xfrm>
                <a:off x="5036703" y="3764545"/>
                <a:ext cx="31499" cy="26898"/>
                <a:chOff x="5036703" y="3764545"/>
                <a:chExt cx="31499" cy="26898"/>
              </a:xfrm>
            </p:grpSpPr>
            <p:sp>
              <p:nvSpPr>
                <p:cNvPr id="4362" name="Google Shape;4362;p8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9"/>
              <p:cNvGrpSpPr/>
              <p:nvPr/>
            </p:nvGrpSpPr>
            <p:grpSpPr>
              <a:xfrm>
                <a:off x="4953546" y="3768352"/>
                <a:ext cx="31405" cy="26898"/>
                <a:chOff x="4953546" y="3768352"/>
                <a:chExt cx="31405" cy="26898"/>
              </a:xfrm>
            </p:grpSpPr>
            <p:sp>
              <p:nvSpPr>
                <p:cNvPr id="4365" name="Google Shape;4365;p8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9"/>
              <p:cNvGrpSpPr/>
              <p:nvPr/>
            </p:nvGrpSpPr>
            <p:grpSpPr>
              <a:xfrm>
                <a:off x="4964770" y="3814016"/>
                <a:ext cx="31499" cy="26993"/>
                <a:chOff x="4964770" y="3814016"/>
                <a:chExt cx="31499" cy="26993"/>
              </a:xfrm>
            </p:grpSpPr>
            <p:sp>
              <p:nvSpPr>
                <p:cNvPr id="4368" name="Google Shape;4368;p8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9"/>
              <p:cNvGrpSpPr/>
              <p:nvPr/>
            </p:nvGrpSpPr>
            <p:grpSpPr>
              <a:xfrm>
                <a:off x="4923290" y="3800504"/>
                <a:ext cx="31468" cy="26898"/>
                <a:chOff x="4923290" y="3800504"/>
                <a:chExt cx="31468" cy="26898"/>
              </a:xfrm>
            </p:grpSpPr>
            <p:sp>
              <p:nvSpPr>
                <p:cNvPr id="4371" name="Google Shape;4371;p8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9"/>
              <p:cNvGrpSpPr/>
              <p:nvPr/>
            </p:nvGrpSpPr>
            <p:grpSpPr>
              <a:xfrm>
                <a:off x="5108534" y="3650943"/>
                <a:ext cx="31405" cy="26993"/>
                <a:chOff x="5108534" y="3650943"/>
                <a:chExt cx="31405" cy="26993"/>
              </a:xfrm>
            </p:grpSpPr>
            <p:sp>
              <p:nvSpPr>
                <p:cNvPr id="4374" name="Google Shape;4374;p8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9"/>
              <p:cNvGrpSpPr/>
              <p:nvPr/>
            </p:nvGrpSpPr>
            <p:grpSpPr>
              <a:xfrm>
                <a:off x="5119380" y="3760739"/>
                <a:ext cx="31499" cy="26993"/>
                <a:chOff x="5119380" y="3760739"/>
                <a:chExt cx="31499" cy="26993"/>
              </a:xfrm>
            </p:grpSpPr>
            <p:sp>
              <p:nvSpPr>
                <p:cNvPr id="4377" name="Google Shape;4377;p8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89"/>
              <p:cNvGrpSpPr/>
              <p:nvPr/>
            </p:nvGrpSpPr>
            <p:grpSpPr>
              <a:xfrm>
                <a:off x="5119380" y="3788235"/>
                <a:ext cx="31499" cy="26993"/>
                <a:chOff x="5119380" y="3788235"/>
                <a:chExt cx="31499" cy="26993"/>
              </a:xfrm>
            </p:grpSpPr>
            <p:sp>
              <p:nvSpPr>
                <p:cNvPr id="4380" name="Google Shape;4380;p8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9"/>
              <p:cNvGrpSpPr/>
              <p:nvPr/>
            </p:nvGrpSpPr>
            <p:grpSpPr>
              <a:xfrm>
                <a:off x="5158005" y="3875284"/>
                <a:ext cx="31405" cy="27001"/>
                <a:chOff x="5158005" y="3875284"/>
                <a:chExt cx="31405" cy="27001"/>
              </a:xfrm>
            </p:grpSpPr>
            <p:sp>
              <p:nvSpPr>
                <p:cNvPr id="4383" name="Google Shape;4383;p8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89"/>
              <p:cNvGrpSpPr/>
              <p:nvPr/>
            </p:nvGrpSpPr>
            <p:grpSpPr>
              <a:xfrm>
                <a:off x="5233163" y="3764545"/>
                <a:ext cx="31499" cy="26898"/>
                <a:chOff x="5233163" y="3764545"/>
                <a:chExt cx="31499" cy="26898"/>
              </a:xfrm>
            </p:grpSpPr>
            <p:sp>
              <p:nvSpPr>
                <p:cNvPr id="4386" name="Google Shape;4386;p8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89"/>
              <p:cNvGrpSpPr/>
              <p:nvPr/>
            </p:nvGrpSpPr>
            <p:grpSpPr>
              <a:xfrm>
                <a:off x="5276168" y="3805545"/>
                <a:ext cx="31499" cy="26906"/>
                <a:chOff x="5276168" y="3805545"/>
                <a:chExt cx="31499" cy="26906"/>
              </a:xfrm>
            </p:grpSpPr>
            <p:sp>
              <p:nvSpPr>
                <p:cNvPr id="4389" name="Google Shape;4389;p8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89"/>
              <p:cNvGrpSpPr/>
              <p:nvPr/>
            </p:nvGrpSpPr>
            <p:grpSpPr>
              <a:xfrm>
                <a:off x="5294053" y="3851933"/>
                <a:ext cx="31405" cy="26945"/>
                <a:chOff x="5294053" y="3851933"/>
                <a:chExt cx="31405" cy="26945"/>
              </a:xfrm>
            </p:grpSpPr>
            <p:sp>
              <p:nvSpPr>
                <p:cNvPr id="4392" name="Google Shape;4392;p8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89"/>
              <p:cNvGrpSpPr/>
              <p:nvPr/>
            </p:nvGrpSpPr>
            <p:grpSpPr>
              <a:xfrm>
                <a:off x="5341723" y="3851902"/>
                <a:ext cx="31405" cy="26977"/>
                <a:chOff x="5341723" y="3851902"/>
                <a:chExt cx="31405" cy="26977"/>
              </a:xfrm>
            </p:grpSpPr>
            <p:sp>
              <p:nvSpPr>
                <p:cNvPr id="4395" name="Google Shape;4395;p8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9"/>
              <p:cNvGrpSpPr/>
              <p:nvPr/>
            </p:nvGrpSpPr>
            <p:grpSpPr>
              <a:xfrm>
                <a:off x="5054871" y="3507855"/>
                <a:ext cx="31405" cy="26993"/>
                <a:chOff x="5054871" y="3507855"/>
                <a:chExt cx="31405" cy="26993"/>
              </a:xfrm>
            </p:grpSpPr>
            <p:sp>
              <p:nvSpPr>
                <p:cNvPr id="4398" name="Google Shape;4398;p8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89"/>
              <p:cNvGrpSpPr/>
              <p:nvPr/>
            </p:nvGrpSpPr>
            <p:grpSpPr>
              <a:xfrm>
                <a:off x="4876579" y="3675325"/>
                <a:ext cx="31405" cy="26969"/>
                <a:chOff x="4876579" y="3675325"/>
                <a:chExt cx="31405" cy="26969"/>
              </a:xfrm>
            </p:grpSpPr>
            <p:sp>
              <p:nvSpPr>
                <p:cNvPr id="4401" name="Google Shape;4401;p8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89"/>
              <p:cNvGrpSpPr/>
              <p:nvPr/>
            </p:nvGrpSpPr>
            <p:grpSpPr>
              <a:xfrm>
                <a:off x="4842233" y="3688333"/>
                <a:ext cx="31405" cy="26993"/>
                <a:chOff x="4842233" y="3688333"/>
                <a:chExt cx="31405" cy="26993"/>
              </a:xfrm>
            </p:grpSpPr>
            <p:sp>
              <p:nvSpPr>
                <p:cNvPr id="4404" name="Google Shape;4404;p8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9"/>
              <p:cNvGrpSpPr/>
              <p:nvPr/>
            </p:nvGrpSpPr>
            <p:grpSpPr>
              <a:xfrm>
                <a:off x="5187876" y="3608032"/>
                <a:ext cx="31405" cy="27001"/>
                <a:chOff x="5187876" y="3608032"/>
                <a:chExt cx="31405" cy="27001"/>
              </a:xfrm>
            </p:grpSpPr>
            <p:sp>
              <p:nvSpPr>
                <p:cNvPr id="4407" name="Google Shape;4407;p8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9" name="Google Shape;4409;p8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89"/>
              <p:cNvGrpSpPr/>
              <p:nvPr/>
            </p:nvGrpSpPr>
            <p:grpSpPr>
              <a:xfrm>
                <a:off x="5269224" y="3304167"/>
                <a:ext cx="40253" cy="34402"/>
                <a:chOff x="5269224" y="3304167"/>
                <a:chExt cx="40253" cy="34402"/>
              </a:xfrm>
            </p:grpSpPr>
            <p:sp>
              <p:nvSpPr>
                <p:cNvPr id="4412" name="Google Shape;4412;p8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9"/>
              <p:cNvGrpSpPr/>
              <p:nvPr/>
            </p:nvGrpSpPr>
            <p:grpSpPr>
              <a:xfrm>
                <a:off x="5327354" y="3476615"/>
                <a:ext cx="49864" cy="42723"/>
                <a:chOff x="5327354" y="3476615"/>
                <a:chExt cx="49864" cy="42723"/>
              </a:xfrm>
            </p:grpSpPr>
            <p:sp>
              <p:nvSpPr>
                <p:cNvPr id="4415" name="Google Shape;4415;p8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89"/>
              <p:cNvGrpSpPr/>
              <p:nvPr/>
            </p:nvGrpSpPr>
            <p:grpSpPr>
              <a:xfrm>
                <a:off x="5341723" y="3775957"/>
                <a:ext cx="31405" cy="26898"/>
                <a:chOff x="5341723" y="3775957"/>
                <a:chExt cx="31405" cy="26898"/>
              </a:xfrm>
            </p:grpSpPr>
            <p:sp>
              <p:nvSpPr>
                <p:cNvPr id="4420" name="Google Shape;4420;p8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9"/>
              <p:cNvGrpSpPr/>
              <p:nvPr/>
            </p:nvGrpSpPr>
            <p:grpSpPr>
              <a:xfrm>
                <a:off x="5439053" y="3699274"/>
                <a:ext cx="31405" cy="26898"/>
                <a:chOff x="5439053" y="3699274"/>
                <a:chExt cx="31405" cy="26898"/>
              </a:xfrm>
            </p:grpSpPr>
            <p:sp>
              <p:nvSpPr>
                <p:cNvPr id="4423" name="Google Shape;4423;p8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89"/>
              <p:cNvGrpSpPr/>
              <p:nvPr/>
            </p:nvGrpSpPr>
            <p:grpSpPr>
              <a:xfrm>
                <a:off x="5412414" y="3622307"/>
                <a:ext cx="31499" cy="26993"/>
                <a:chOff x="5412414" y="3622307"/>
                <a:chExt cx="31499" cy="26993"/>
              </a:xfrm>
            </p:grpSpPr>
            <p:sp>
              <p:nvSpPr>
                <p:cNvPr id="4426" name="Google Shape;4426;p8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9"/>
              <p:cNvGrpSpPr/>
              <p:nvPr/>
            </p:nvGrpSpPr>
            <p:grpSpPr>
              <a:xfrm>
                <a:off x="5476254" y="3473949"/>
                <a:ext cx="26835" cy="26930"/>
                <a:chOff x="5476254" y="3473949"/>
                <a:chExt cx="26835" cy="26930"/>
              </a:xfrm>
            </p:grpSpPr>
            <p:sp>
              <p:nvSpPr>
                <p:cNvPr id="4429" name="Google Shape;4429;p8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89"/>
              <p:cNvGrpSpPr/>
              <p:nvPr/>
            </p:nvGrpSpPr>
            <p:grpSpPr>
              <a:xfrm>
                <a:off x="5564547" y="3481594"/>
                <a:ext cx="31397" cy="26898"/>
                <a:chOff x="5564547" y="3481594"/>
                <a:chExt cx="31397" cy="26898"/>
              </a:xfrm>
            </p:grpSpPr>
            <p:sp>
              <p:nvSpPr>
                <p:cNvPr id="4432" name="Google Shape;4432;p8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9"/>
              <p:cNvGrpSpPr/>
              <p:nvPr/>
            </p:nvGrpSpPr>
            <p:grpSpPr>
              <a:xfrm>
                <a:off x="5534101" y="3470174"/>
                <a:ext cx="31397" cy="26906"/>
                <a:chOff x="5534101" y="3470174"/>
                <a:chExt cx="31397" cy="26906"/>
              </a:xfrm>
            </p:grpSpPr>
            <p:sp>
              <p:nvSpPr>
                <p:cNvPr id="4435" name="Google Shape;4435;p8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89"/>
              <p:cNvGrpSpPr/>
              <p:nvPr/>
            </p:nvGrpSpPr>
            <p:grpSpPr>
              <a:xfrm>
                <a:off x="5610879" y="3314486"/>
                <a:ext cx="31499" cy="26938"/>
                <a:chOff x="5610879" y="3314486"/>
                <a:chExt cx="31499" cy="26938"/>
              </a:xfrm>
            </p:grpSpPr>
            <p:sp>
              <p:nvSpPr>
                <p:cNvPr id="4438" name="Google Shape;4438;p8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89"/>
              <p:cNvGrpSpPr/>
              <p:nvPr/>
            </p:nvGrpSpPr>
            <p:grpSpPr>
              <a:xfrm>
                <a:off x="4834525" y="3501382"/>
                <a:ext cx="31499" cy="26898"/>
                <a:chOff x="4834525" y="3501382"/>
                <a:chExt cx="31499" cy="26898"/>
              </a:xfrm>
            </p:grpSpPr>
            <p:sp>
              <p:nvSpPr>
                <p:cNvPr id="4441" name="Google Shape;4441;p8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89"/>
              <p:cNvGrpSpPr/>
              <p:nvPr/>
            </p:nvGrpSpPr>
            <p:grpSpPr>
              <a:xfrm>
                <a:off x="4898460" y="3580158"/>
                <a:ext cx="31405" cy="26898"/>
                <a:chOff x="4898460" y="3580158"/>
                <a:chExt cx="31405" cy="26898"/>
              </a:xfrm>
            </p:grpSpPr>
            <p:sp>
              <p:nvSpPr>
                <p:cNvPr id="4444" name="Google Shape;4444;p8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89"/>
              <p:cNvGrpSpPr/>
              <p:nvPr/>
            </p:nvGrpSpPr>
            <p:grpSpPr>
              <a:xfrm>
                <a:off x="4882667" y="3608032"/>
                <a:ext cx="31499" cy="27001"/>
                <a:chOff x="4882667" y="3608032"/>
                <a:chExt cx="31499" cy="27001"/>
              </a:xfrm>
            </p:grpSpPr>
            <p:sp>
              <p:nvSpPr>
                <p:cNvPr id="4447" name="Google Shape;4447;p8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89"/>
              <p:cNvGrpSpPr/>
              <p:nvPr/>
            </p:nvGrpSpPr>
            <p:grpSpPr>
              <a:xfrm>
                <a:off x="4843373" y="3631407"/>
                <a:ext cx="16273" cy="16186"/>
                <a:chOff x="4843373" y="3631407"/>
                <a:chExt cx="16273" cy="16186"/>
              </a:xfrm>
            </p:grpSpPr>
            <p:sp>
              <p:nvSpPr>
                <p:cNvPr id="4450" name="Google Shape;4450;p8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89"/>
              <p:cNvGrpSpPr/>
              <p:nvPr/>
            </p:nvGrpSpPr>
            <p:grpSpPr>
              <a:xfrm>
                <a:off x="4727773" y="3591578"/>
                <a:ext cx="31499" cy="26898"/>
                <a:chOff x="4727773" y="3591578"/>
                <a:chExt cx="31499" cy="26898"/>
              </a:xfrm>
            </p:grpSpPr>
            <p:sp>
              <p:nvSpPr>
                <p:cNvPr id="4453" name="Google Shape;4453;p8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8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89"/>
              <p:cNvGrpSpPr/>
              <p:nvPr/>
            </p:nvGrpSpPr>
            <p:grpSpPr>
              <a:xfrm>
                <a:off x="4609421" y="3577398"/>
                <a:ext cx="31499" cy="27001"/>
                <a:chOff x="4609421" y="3577398"/>
                <a:chExt cx="31499" cy="27001"/>
              </a:xfrm>
            </p:grpSpPr>
            <p:sp>
              <p:nvSpPr>
                <p:cNvPr id="4458" name="Google Shape;4458;p8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89"/>
              <p:cNvGrpSpPr/>
              <p:nvPr/>
            </p:nvGrpSpPr>
            <p:grpSpPr>
              <a:xfrm>
                <a:off x="4649289" y="3577398"/>
                <a:ext cx="31499" cy="27001"/>
                <a:chOff x="4649289" y="3577398"/>
                <a:chExt cx="31499" cy="27001"/>
              </a:xfrm>
            </p:grpSpPr>
            <p:sp>
              <p:nvSpPr>
                <p:cNvPr id="4461" name="Google Shape;4461;p8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9"/>
              <p:cNvGrpSpPr/>
              <p:nvPr/>
            </p:nvGrpSpPr>
            <p:grpSpPr>
              <a:xfrm>
                <a:off x="4605614" y="3639523"/>
                <a:ext cx="31499" cy="26906"/>
                <a:chOff x="4605614" y="3639523"/>
                <a:chExt cx="31499" cy="26906"/>
              </a:xfrm>
            </p:grpSpPr>
            <p:sp>
              <p:nvSpPr>
                <p:cNvPr id="4464" name="Google Shape;4464;p8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9"/>
              <p:cNvGrpSpPr/>
              <p:nvPr/>
            </p:nvGrpSpPr>
            <p:grpSpPr>
              <a:xfrm>
                <a:off x="4785149" y="3618846"/>
                <a:ext cx="26930" cy="26843"/>
                <a:chOff x="4785149" y="3618846"/>
                <a:chExt cx="26930" cy="26843"/>
              </a:xfrm>
            </p:grpSpPr>
            <p:sp>
              <p:nvSpPr>
                <p:cNvPr id="4467" name="Google Shape;4467;p8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9"/>
              <p:cNvGrpSpPr/>
              <p:nvPr/>
            </p:nvGrpSpPr>
            <p:grpSpPr>
              <a:xfrm>
                <a:off x="4810167" y="3601567"/>
                <a:ext cx="31405" cy="26898"/>
                <a:chOff x="4810167" y="3601567"/>
                <a:chExt cx="31405" cy="26898"/>
              </a:xfrm>
            </p:grpSpPr>
            <p:sp>
              <p:nvSpPr>
                <p:cNvPr id="4470" name="Google Shape;4470;p8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9"/>
              <p:cNvGrpSpPr/>
              <p:nvPr/>
            </p:nvGrpSpPr>
            <p:grpSpPr>
              <a:xfrm>
                <a:off x="4831002" y="3373230"/>
                <a:ext cx="31405" cy="26898"/>
                <a:chOff x="4831002" y="3373230"/>
                <a:chExt cx="31405" cy="26898"/>
              </a:xfrm>
            </p:grpSpPr>
            <p:sp>
              <p:nvSpPr>
                <p:cNvPr id="4473" name="Google Shape;4473;p8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9"/>
              <p:cNvGrpSpPr/>
              <p:nvPr/>
            </p:nvGrpSpPr>
            <p:grpSpPr>
              <a:xfrm>
                <a:off x="4719311" y="3355054"/>
                <a:ext cx="31499" cy="27001"/>
                <a:chOff x="4719311" y="3355054"/>
                <a:chExt cx="31499" cy="27001"/>
              </a:xfrm>
            </p:grpSpPr>
            <p:sp>
              <p:nvSpPr>
                <p:cNvPr id="4476" name="Google Shape;4476;p8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9"/>
              <p:cNvGrpSpPr/>
              <p:nvPr/>
            </p:nvGrpSpPr>
            <p:grpSpPr>
              <a:xfrm>
                <a:off x="4798755" y="3450260"/>
                <a:ext cx="26930" cy="26930"/>
                <a:chOff x="4798755" y="3450260"/>
                <a:chExt cx="26930" cy="26930"/>
              </a:xfrm>
            </p:grpSpPr>
            <p:sp>
              <p:nvSpPr>
                <p:cNvPr id="4479" name="Google Shape;4479;p8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9"/>
              <p:cNvGrpSpPr/>
              <p:nvPr/>
            </p:nvGrpSpPr>
            <p:grpSpPr>
              <a:xfrm>
                <a:off x="4645576" y="3467555"/>
                <a:ext cx="31405" cy="26953"/>
                <a:chOff x="4645576" y="3467555"/>
                <a:chExt cx="31405" cy="26953"/>
              </a:xfrm>
            </p:grpSpPr>
            <p:sp>
              <p:nvSpPr>
                <p:cNvPr id="4482" name="Google Shape;4482;p8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9"/>
              <p:cNvGrpSpPr/>
              <p:nvPr/>
            </p:nvGrpSpPr>
            <p:grpSpPr>
              <a:xfrm>
                <a:off x="4687631" y="3583965"/>
                <a:ext cx="31499" cy="26898"/>
                <a:chOff x="4687631" y="3583965"/>
                <a:chExt cx="31499" cy="26898"/>
              </a:xfrm>
            </p:grpSpPr>
            <p:sp>
              <p:nvSpPr>
                <p:cNvPr id="4485" name="Google Shape;4485;p8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9"/>
              <p:cNvGrpSpPr/>
              <p:nvPr/>
            </p:nvGrpSpPr>
            <p:grpSpPr>
              <a:xfrm>
                <a:off x="4719311" y="3471314"/>
                <a:ext cx="31499" cy="27001"/>
                <a:chOff x="4719311" y="3471314"/>
                <a:chExt cx="31499" cy="27001"/>
              </a:xfrm>
            </p:grpSpPr>
            <p:sp>
              <p:nvSpPr>
                <p:cNvPr id="4488" name="Google Shape;4488;p8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89"/>
              <p:cNvGrpSpPr/>
              <p:nvPr/>
            </p:nvGrpSpPr>
            <p:grpSpPr>
              <a:xfrm>
                <a:off x="4719311" y="3434404"/>
                <a:ext cx="31499" cy="26898"/>
                <a:chOff x="4719311" y="3434404"/>
                <a:chExt cx="31499" cy="26898"/>
              </a:xfrm>
            </p:grpSpPr>
            <p:sp>
              <p:nvSpPr>
                <p:cNvPr id="4491" name="Google Shape;4491;p8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89"/>
              <p:cNvGrpSpPr/>
              <p:nvPr/>
            </p:nvGrpSpPr>
            <p:grpSpPr>
              <a:xfrm>
                <a:off x="4768876" y="3401772"/>
                <a:ext cx="31499" cy="26898"/>
                <a:chOff x="4768876" y="3401772"/>
                <a:chExt cx="31499" cy="26898"/>
              </a:xfrm>
            </p:grpSpPr>
            <p:sp>
              <p:nvSpPr>
                <p:cNvPr id="4494" name="Google Shape;4494;p8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9"/>
              <p:cNvGrpSpPr/>
              <p:nvPr/>
            </p:nvGrpSpPr>
            <p:grpSpPr>
              <a:xfrm>
                <a:off x="4762214" y="3471377"/>
                <a:ext cx="26938" cy="26938"/>
                <a:chOff x="4762214" y="3471377"/>
                <a:chExt cx="26938" cy="26938"/>
              </a:xfrm>
            </p:grpSpPr>
            <p:sp>
              <p:nvSpPr>
                <p:cNvPr id="4497" name="Google Shape;4497;p8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9"/>
              <p:cNvGrpSpPr/>
              <p:nvPr/>
            </p:nvGrpSpPr>
            <p:grpSpPr>
              <a:xfrm>
                <a:off x="4790473" y="3344782"/>
                <a:ext cx="31405" cy="26898"/>
                <a:chOff x="4790473" y="3344782"/>
                <a:chExt cx="31405" cy="26898"/>
              </a:xfrm>
            </p:grpSpPr>
            <p:sp>
              <p:nvSpPr>
                <p:cNvPr id="4500" name="Google Shape;4500;p8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89"/>
              <p:cNvGrpSpPr/>
              <p:nvPr/>
            </p:nvGrpSpPr>
            <p:grpSpPr>
              <a:xfrm>
                <a:off x="4823774" y="3950733"/>
                <a:ext cx="37398" cy="32034"/>
                <a:chOff x="4823774" y="3950733"/>
                <a:chExt cx="37398" cy="32034"/>
              </a:xfrm>
            </p:grpSpPr>
            <p:sp>
              <p:nvSpPr>
                <p:cNvPr id="4503" name="Google Shape;4503;p8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89"/>
              <p:cNvGrpSpPr/>
              <p:nvPr/>
            </p:nvGrpSpPr>
            <p:grpSpPr>
              <a:xfrm>
                <a:off x="4823396" y="4110566"/>
                <a:ext cx="31405" cy="26906"/>
                <a:chOff x="4823396" y="4110566"/>
                <a:chExt cx="31405" cy="26906"/>
              </a:xfrm>
            </p:grpSpPr>
            <p:sp>
              <p:nvSpPr>
                <p:cNvPr id="4506" name="Google Shape;4506;p8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89"/>
              <p:cNvGrpSpPr/>
              <p:nvPr/>
            </p:nvGrpSpPr>
            <p:grpSpPr>
              <a:xfrm>
                <a:off x="4838332" y="3821150"/>
                <a:ext cx="31499" cy="26898"/>
                <a:chOff x="4838332" y="3821150"/>
                <a:chExt cx="31499" cy="26898"/>
              </a:xfrm>
            </p:grpSpPr>
            <p:sp>
              <p:nvSpPr>
                <p:cNvPr id="4509" name="Google Shape;4509;p8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89"/>
              <p:cNvGrpSpPr/>
              <p:nvPr/>
            </p:nvGrpSpPr>
            <p:grpSpPr>
              <a:xfrm>
                <a:off x="4661275" y="3815007"/>
                <a:ext cx="36824" cy="31523"/>
                <a:chOff x="4661275" y="3815007"/>
                <a:chExt cx="36824" cy="31523"/>
              </a:xfrm>
            </p:grpSpPr>
            <p:sp>
              <p:nvSpPr>
                <p:cNvPr id="4512" name="Google Shape;4512;p8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89"/>
              <p:cNvGrpSpPr/>
              <p:nvPr/>
            </p:nvGrpSpPr>
            <p:grpSpPr>
              <a:xfrm>
                <a:off x="4558998" y="3851037"/>
                <a:ext cx="33591" cy="28699"/>
                <a:chOff x="4558998" y="3851037"/>
                <a:chExt cx="33591" cy="28699"/>
              </a:xfrm>
            </p:grpSpPr>
            <p:sp>
              <p:nvSpPr>
                <p:cNvPr id="4515" name="Google Shape;4515;p8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9"/>
              <p:cNvGrpSpPr/>
              <p:nvPr/>
            </p:nvGrpSpPr>
            <p:grpSpPr>
              <a:xfrm>
                <a:off x="4696762" y="3638587"/>
                <a:ext cx="33591" cy="28794"/>
                <a:chOff x="4696762" y="3638587"/>
                <a:chExt cx="33591" cy="28794"/>
              </a:xfrm>
            </p:grpSpPr>
            <p:sp>
              <p:nvSpPr>
                <p:cNvPr id="4518" name="Google Shape;4518;p8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89"/>
              <p:cNvGrpSpPr/>
              <p:nvPr/>
            </p:nvGrpSpPr>
            <p:grpSpPr>
              <a:xfrm>
                <a:off x="4929479" y="3939140"/>
                <a:ext cx="33497" cy="28692"/>
                <a:chOff x="4929479" y="3939140"/>
                <a:chExt cx="33497" cy="28692"/>
              </a:xfrm>
            </p:grpSpPr>
            <p:sp>
              <p:nvSpPr>
                <p:cNvPr id="4521" name="Google Shape;4521;p8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89"/>
              <p:cNvGrpSpPr/>
              <p:nvPr/>
            </p:nvGrpSpPr>
            <p:grpSpPr>
              <a:xfrm>
                <a:off x="4907119" y="3986039"/>
                <a:ext cx="33497" cy="28699"/>
                <a:chOff x="4907119" y="3986039"/>
                <a:chExt cx="33497" cy="28699"/>
              </a:xfrm>
            </p:grpSpPr>
            <p:sp>
              <p:nvSpPr>
                <p:cNvPr id="4524" name="Google Shape;4524;p8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89"/>
              <p:cNvGrpSpPr/>
              <p:nvPr/>
            </p:nvGrpSpPr>
            <p:grpSpPr>
              <a:xfrm>
                <a:off x="4911783" y="4048102"/>
                <a:ext cx="33591" cy="28762"/>
                <a:chOff x="4911783" y="4048102"/>
                <a:chExt cx="33591" cy="28762"/>
              </a:xfrm>
            </p:grpSpPr>
            <p:sp>
              <p:nvSpPr>
                <p:cNvPr id="4527" name="Google Shape;4527;p8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8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1" name="Google Shape;4531;p89"/>
              <p:cNvGrpSpPr/>
              <p:nvPr/>
            </p:nvGrpSpPr>
            <p:grpSpPr>
              <a:xfrm>
                <a:off x="4762623" y="3837847"/>
                <a:ext cx="42416" cy="36273"/>
                <a:chOff x="4762623" y="3837847"/>
                <a:chExt cx="42416" cy="36273"/>
              </a:xfrm>
            </p:grpSpPr>
            <p:sp>
              <p:nvSpPr>
                <p:cNvPr id="4532" name="Google Shape;4532;p8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9"/>
              <p:cNvGrpSpPr/>
              <p:nvPr/>
            </p:nvGrpSpPr>
            <p:grpSpPr>
              <a:xfrm>
                <a:off x="4746044" y="4104966"/>
                <a:ext cx="33497" cy="28699"/>
                <a:chOff x="4746044" y="4104966"/>
                <a:chExt cx="33497" cy="28699"/>
              </a:xfrm>
            </p:grpSpPr>
            <p:sp>
              <p:nvSpPr>
                <p:cNvPr id="4535" name="Google Shape;4535;p8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9"/>
              <p:cNvGrpSpPr/>
              <p:nvPr/>
            </p:nvGrpSpPr>
            <p:grpSpPr>
              <a:xfrm>
                <a:off x="4859646" y="4162554"/>
                <a:ext cx="33591" cy="28762"/>
                <a:chOff x="4859646" y="4162554"/>
                <a:chExt cx="33591" cy="28762"/>
              </a:xfrm>
            </p:grpSpPr>
            <p:sp>
              <p:nvSpPr>
                <p:cNvPr id="4538" name="Google Shape;4538;p8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89"/>
            <p:cNvGrpSpPr/>
            <p:nvPr/>
          </p:nvGrpSpPr>
          <p:grpSpPr>
            <a:xfrm>
              <a:off x="3597785" y="3274438"/>
              <a:ext cx="855610" cy="1122100"/>
              <a:chOff x="3597785" y="3274438"/>
              <a:chExt cx="855610" cy="1122100"/>
            </a:xfrm>
          </p:grpSpPr>
          <p:grpSp>
            <p:nvGrpSpPr>
              <p:cNvPr id="4541" name="Google Shape;4541;p89"/>
              <p:cNvGrpSpPr/>
              <p:nvPr/>
            </p:nvGrpSpPr>
            <p:grpSpPr>
              <a:xfrm>
                <a:off x="3617857" y="3284717"/>
                <a:ext cx="826785" cy="1099165"/>
                <a:chOff x="3617857" y="3284717"/>
                <a:chExt cx="826785" cy="1099165"/>
              </a:xfrm>
            </p:grpSpPr>
            <p:sp>
              <p:nvSpPr>
                <p:cNvPr id="4542" name="Google Shape;4542;p8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9"/>
              <p:cNvGrpSpPr/>
              <p:nvPr/>
            </p:nvGrpSpPr>
            <p:grpSpPr>
              <a:xfrm>
                <a:off x="4180904" y="4251758"/>
                <a:ext cx="37783" cy="32420"/>
                <a:chOff x="4180904" y="4251758"/>
                <a:chExt cx="37783" cy="32420"/>
              </a:xfrm>
            </p:grpSpPr>
            <p:sp>
              <p:nvSpPr>
                <p:cNvPr id="4599" name="Google Shape;4599;p8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9"/>
              <p:cNvGrpSpPr/>
              <p:nvPr/>
            </p:nvGrpSpPr>
            <p:grpSpPr>
              <a:xfrm>
                <a:off x="4201644" y="4081324"/>
                <a:ext cx="37783" cy="32364"/>
                <a:chOff x="4201644" y="4081324"/>
                <a:chExt cx="37783" cy="32364"/>
              </a:xfrm>
            </p:grpSpPr>
            <p:sp>
              <p:nvSpPr>
                <p:cNvPr id="4602" name="Google Shape;4602;p8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9"/>
              <p:cNvGrpSpPr/>
              <p:nvPr/>
            </p:nvGrpSpPr>
            <p:grpSpPr>
              <a:xfrm>
                <a:off x="4284416" y="3887428"/>
                <a:ext cx="37783" cy="32451"/>
                <a:chOff x="4284416" y="3887428"/>
                <a:chExt cx="37783" cy="32451"/>
              </a:xfrm>
            </p:grpSpPr>
            <p:sp>
              <p:nvSpPr>
                <p:cNvPr id="4605" name="Google Shape;4605;p8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9"/>
              <p:cNvGrpSpPr/>
              <p:nvPr/>
            </p:nvGrpSpPr>
            <p:grpSpPr>
              <a:xfrm>
                <a:off x="4223721" y="3860404"/>
                <a:ext cx="37870" cy="32364"/>
                <a:chOff x="4223721" y="3860404"/>
                <a:chExt cx="37870" cy="32364"/>
              </a:xfrm>
            </p:grpSpPr>
            <p:sp>
              <p:nvSpPr>
                <p:cNvPr id="4608" name="Google Shape;4608;p8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9"/>
              <p:cNvGrpSpPr/>
              <p:nvPr/>
            </p:nvGrpSpPr>
            <p:grpSpPr>
              <a:xfrm>
                <a:off x="4104889" y="3699242"/>
                <a:ext cx="37776" cy="32357"/>
                <a:chOff x="4104889" y="3699242"/>
                <a:chExt cx="37776" cy="32357"/>
              </a:xfrm>
            </p:grpSpPr>
            <p:sp>
              <p:nvSpPr>
                <p:cNvPr id="4611" name="Google Shape;4611;p8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9"/>
              <p:cNvGrpSpPr/>
              <p:nvPr/>
            </p:nvGrpSpPr>
            <p:grpSpPr>
              <a:xfrm>
                <a:off x="4143608" y="3475121"/>
                <a:ext cx="37878" cy="32420"/>
                <a:chOff x="4143608" y="3475121"/>
                <a:chExt cx="37878" cy="32420"/>
              </a:xfrm>
            </p:grpSpPr>
            <p:sp>
              <p:nvSpPr>
                <p:cNvPr id="4614" name="Google Shape;4614;p8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9"/>
              <p:cNvGrpSpPr/>
              <p:nvPr/>
            </p:nvGrpSpPr>
            <p:grpSpPr>
              <a:xfrm>
                <a:off x="4217248" y="3570893"/>
                <a:ext cx="37776" cy="32364"/>
                <a:chOff x="4217248" y="3570893"/>
                <a:chExt cx="37776" cy="32364"/>
              </a:xfrm>
            </p:grpSpPr>
            <p:sp>
              <p:nvSpPr>
                <p:cNvPr id="4617" name="Google Shape;4617;p8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9"/>
              <p:cNvGrpSpPr/>
              <p:nvPr/>
            </p:nvGrpSpPr>
            <p:grpSpPr>
              <a:xfrm>
                <a:off x="4255307" y="3431612"/>
                <a:ext cx="37776" cy="32451"/>
                <a:chOff x="4255307" y="3431612"/>
                <a:chExt cx="37776" cy="32451"/>
              </a:xfrm>
            </p:grpSpPr>
            <p:sp>
              <p:nvSpPr>
                <p:cNvPr id="4620" name="Google Shape;4620;p8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9"/>
              <p:cNvGrpSpPr/>
              <p:nvPr/>
            </p:nvGrpSpPr>
            <p:grpSpPr>
              <a:xfrm>
                <a:off x="3853052" y="3577398"/>
                <a:ext cx="37776" cy="32420"/>
                <a:chOff x="3853052" y="3577398"/>
                <a:chExt cx="37776" cy="32420"/>
              </a:xfrm>
            </p:grpSpPr>
            <p:sp>
              <p:nvSpPr>
                <p:cNvPr id="4623" name="Google Shape;4623;p8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9"/>
              <p:cNvGrpSpPr/>
              <p:nvPr/>
            </p:nvGrpSpPr>
            <p:grpSpPr>
              <a:xfrm>
                <a:off x="4039908" y="3412107"/>
                <a:ext cx="37776" cy="32357"/>
                <a:chOff x="4039908" y="3412107"/>
                <a:chExt cx="37776" cy="32357"/>
              </a:xfrm>
            </p:grpSpPr>
            <p:sp>
              <p:nvSpPr>
                <p:cNvPr id="4626" name="Google Shape;4626;p8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9"/>
              <p:cNvGrpSpPr/>
              <p:nvPr/>
            </p:nvGrpSpPr>
            <p:grpSpPr>
              <a:xfrm>
                <a:off x="4017360" y="3342061"/>
                <a:ext cx="37870" cy="32380"/>
                <a:chOff x="4017360" y="3342061"/>
                <a:chExt cx="37870" cy="32380"/>
              </a:xfrm>
            </p:grpSpPr>
            <p:sp>
              <p:nvSpPr>
                <p:cNvPr id="4629" name="Google Shape;4629;p8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8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89"/>
              <p:cNvGrpSpPr/>
              <p:nvPr/>
            </p:nvGrpSpPr>
            <p:grpSpPr>
              <a:xfrm>
                <a:off x="3750870" y="3418650"/>
                <a:ext cx="37776" cy="32380"/>
                <a:chOff x="3750870" y="3418650"/>
                <a:chExt cx="37776" cy="32380"/>
              </a:xfrm>
            </p:grpSpPr>
            <p:sp>
              <p:nvSpPr>
                <p:cNvPr id="4634" name="Google Shape;4634;p8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89"/>
              <p:cNvGrpSpPr/>
              <p:nvPr/>
            </p:nvGrpSpPr>
            <p:grpSpPr>
              <a:xfrm>
                <a:off x="3632509" y="3274438"/>
                <a:ext cx="37783" cy="32357"/>
                <a:chOff x="3632509" y="3274438"/>
                <a:chExt cx="37783" cy="32357"/>
              </a:xfrm>
            </p:grpSpPr>
            <p:sp>
              <p:nvSpPr>
                <p:cNvPr id="4637" name="Google Shape;4637;p8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89"/>
              <p:cNvGrpSpPr/>
              <p:nvPr/>
            </p:nvGrpSpPr>
            <p:grpSpPr>
              <a:xfrm>
                <a:off x="3906424" y="3297561"/>
                <a:ext cx="37776" cy="32451"/>
                <a:chOff x="3906424" y="3297561"/>
                <a:chExt cx="37776" cy="32451"/>
              </a:xfrm>
            </p:grpSpPr>
            <p:sp>
              <p:nvSpPr>
                <p:cNvPr id="4640" name="Google Shape;4640;p8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89"/>
              <p:cNvGrpSpPr/>
              <p:nvPr/>
            </p:nvGrpSpPr>
            <p:grpSpPr>
              <a:xfrm>
                <a:off x="3866084" y="3412107"/>
                <a:ext cx="37776" cy="32357"/>
                <a:chOff x="3866084" y="3412107"/>
                <a:chExt cx="37776" cy="32357"/>
              </a:xfrm>
            </p:grpSpPr>
            <p:sp>
              <p:nvSpPr>
                <p:cNvPr id="4643" name="Google Shape;4643;p8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89"/>
              <p:cNvGrpSpPr/>
              <p:nvPr/>
            </p:nvGrpSpPr>
            <p:grpSpPr>
              <a:xfrm>
                <a:off x="4023919" y="3766409"/>
                <a:ext cx="37783" cy="32357"/>
                <a:chOff x="4023919" y="3766409"/>
                <a:chExt cx="37783" cy="32357"/>
              </a:xfrm>
            </p:grpSpPr>
            <p:sp>
              <p:nvSpPr>
                <p:cNvPr id="4646" name="Google Shape;4646;p8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89"/>
              <p:cNvGrpSpPr/>
              <p:nvPr/>
            </p:nvGrpSpPr>
            <p:grpSpPr>
              <a:xfrm>
                <a:off x="3973882" y="3779449"/>
                <a:ext cx="37776" cy="32357"/>
                <a:chOff x="3973882" y="3779449"/>
                <a:chExt cx="37776" cy="32357"/>
              </a:xfrm>
            </p:grpSpPr>
            <p:sp>
              <p:nvSpPr>
                <p:cNvPr id="4649" name="Google Shape;4649;p8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9"/>
              <p:cNvGrpSpPr/>
              <p:nvPr/>
            </p:nvGrpSpPr>
            <p:grpSpPr>
              <a:xfrm>
                <a:off x="4073398" y="3838028"/>
                <a:ext cx="37776" cy="32380"/>
                <a:chOff x="4073398" y="3838028"/>
                <a:chExt cx="37776" cy="32380"/>
              </a:xfrm>
            </p:grpSpPr>
            <p:sp>
              <p:nvSpPr>
                <p:cNvPr id="4652" name="Google Shape;4652;p8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89"/>
              <p:cNvGrpSpPr/>
              <p:nvPr/>
            </p:nvGrpSpPr>
            <p:grpSpPr>
              <a:xfrm>
                <a:off x="4342672" y="4144496"/>
                <a:ext cx="37752" cy="32364"/>
                <a:chOff x="4342672" y="4144496"/>
                <a:chExt cx="37752" cy="32364"/>
              </a:xfrm>
            </p:grpSpPr>
            <p:sp>
              <p:nvSpPr>
                <p:cNvPr id="4655" name="Google Shape;4655;p8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9"/>
              <p:cNvGrpSpPr/>
              <p:nvPr/>
            </p:nvGrpSpPr>
            <p:grpSpPr>
              <a:xfrm>
                <a:off x="4406386" y="4056872"/>
                <a:ext cx="37783" cy="32364"/>
                <a:chOff x="4406386" y="4056872"/>
                <a:chExt cx="37783" cy="32364"/>
              </a:xfrm>
            </p:grpSpPr>
            <p:sp>
              <p:nvSpPr>
                <p:cNvPr id="4658" name="Google Shape;4658;p8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89"/>
              <p:cNvGrpSpPr/>
              <p:nvPr/>
            </p:nvGrpSpPr>
            <p:grpSpPr>
              <a:xfrm>
                <a:off x="4284416" y="4245254"/>
                <a:ext cx="37783" cy="32357"/>
                <a:chOff x="4284416" y="4245254"/>
                <a:chExt cx="37783" cy="32357"/>
              </a:xfrm>
            </p:grpSpPr>
            <p:sp>
              <p:nvSpPr>
                <p:cNvPr id="4661" name="Google Shape;4661;p8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9"/>
              <p:cNvGrpSpPr/>
              <p:nvPr/>
            </p:nvGrpSpPr>
            <p:grpSpPr>
              <a:xfrm>
                <a:off x="4219057" y="4331258"/>
                <a:ext cx="37776" cy="32364"/>
                <a:chOff x="4219057" y="4331258"/>
                <a:chExt cx="37776" cy="32364"/>
              </a:xfrm>
            </p:grpSpPr>
            <p:sp>
              <p:nvSpPr>
                <p:cNvPr id="4664" name="Google Shape;4664;p8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89"/>
              <p:cNvGrpSpPr/>
              <p:nvPr/>
            </p:nvGrpSpPr>
            <p:grpSpPr>
              <a:xfrm>
                <a:off x="4204122" y="4141688"/>
                <a:ext cx="33497" cy="28699"/>
                <a:chOff x="4204122" y="4141688"/>
                <a:chExt cx="33497" cy="28699"/>
              </a:xfrm>
            </p:grpSpPr>
            <p:sp>
              <p:nvSpPr>
                <p:cNvPr id="4667" name="Google Shape;4667;p8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89"/>
              <p:cNvGrpSpPr/>
              <p:nvPr/>
            </p:nvGrpSpPr>
            <p:grpSpPr>
              <a:xfrm>
                <a:off x="4301546" y="4003869"/>
                <a:ext cx="38916" cy="33324"/>
                <a:chOff x="4301546" y="4003869"/>
                <a:chExt cx="38916" cy="33324"/>
              </a:xfrm>
            </p:grpSpPr>
            <p:sp>
              <p:nvSpPr>
                <p:cNvPr id="4670" name="Google Shape;4670;p8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89"/>
              <p:cNvGrpSpPr/>
              <p:nvPr/>
            </p:nvGrpSpPr>
            <p:grpSpPr>
              <a:xfrm>
                <a:off x="4210681" y="3924669"/>
                <a:ext cx="36549" cy="31366"/>
                <a:chOff x="4210681" y="3924669"/>
                <a:chExt cx="36549" cy="31366"/>
              </a:xfrm>
            </p:grpSpPr>
            <p:sp>
              <p:nvSpPr>
                <p:cNvPr id="4673" name="Google Shape;4673;p8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89"/>
              <p:cNvGrpSpPr/>
              <p:nvPr/>
            </p:nvGrpSpPr>
            <p:grpSpPr>
              <a:xfrm>
                <a:off x="3987771" y="3628874"/>
                <a:ext cx="31499" cy="26993"/>
                <a:chOff x="3987771" y="3628874"/>
                <a:chExt cx="31499" cy="26993"/>
              </a:xfrm>
            </p:grpSpPr>
            <p:sp>
              <p:nvSpPr>
                <p:cNvPr id="4676" name="Google Shape;4676;p8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89"/>
              <p:cNvGrpSpPr/>
              <p:nvPr/>
            </p:nvGrpSpPr>
            <p:grpSpPr>
              <a:xfrm>
                <a:off x="4087382" y="3775674"/>
                <a:ext cx="31405" cy="26898"/>
                <a:chOff x="4087382" y="3775674"/>
                <a:chExt cx="31405" cy="26898"/>
              </a:xfrm>
            </p:grpSpPr>
            <p:sp>
              <p:nvSpPr>
                <p:cNvPr id="4679" name="Google Shape;4679;p8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89"/>
              <p:cNvGrpSpPr/>
              <p:nvPr/>
            </p:nvGrpSpPr>
            <p:grpSpPr>
              <a:xfrm>
                <a:off x="4118873" y="3856637"/>
                <a:ext cx="31405" cy="26906"/>
                <a:chOff x="4118873" y="3856637"/>
                <a:chExt cx="31405" cy="26906"/>
              </a:xfrm>
            </p:grpSpPr>
            <p:sp>
              <p:nvSpPr>
                <p:cNvPr id="4682" name="Google Shape;4682;p8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89"/>
              <p:cNvGrpSpPr/>
              <p:nvPr/>
            </p:nvGrpSpPr>
            <p:grpSpPr>
              <a:xfrm>
                <a:off x="4168541" y="3639523"/>
                <a:ext cx="31499" cy="26906"/>
                <a:chOff x="4168541" y="3639523"/>
                <a:chExt cx="31499" cy="26906"/>
              </a:xfrm>
            </p:grpSpPr>
            <p:sp>
              <p:nvSpPr>
                <p:cNvPr id="4685" name="Google Shape;4685;p8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89"/>
              <p:cNvGrpSpPr/>
              <p:nvPr/>
            </p:nvGrpSpPr>
            <p:grpSpPr>
              <a:xfrm>
                <a:off x="3965789" y="3393545"/>
                <a:ext cx="31405" cy="26945"/>
                <a:chOff x="3965789" y="3393545"/>
                <a:chExt cx="31405" cy="26945"/>
              </a:xfrm>
            </p:grpSpPr>
            <p:sp>
              <p:nvSpPr>
                <p:cNvPr id="4688" name="Google Shape;4688;p8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89"/>
              <p:cNvGrpSpPr/>
              <p:nvPr/>
            </p:nvGrpSpPr>
            <p:grpSpPr>
              <a:xfrm>
                <a:off x="3925166" y="3491008"/>
                <a:ext cx="31405" cy="27001"/>
                <a:chOff x="3925166" y="3491008"/>
                <a:chExt cx="31405" cy="27001"/>
              </a:xfrm>
            </p:grpSpPr>
            <p:sp>
              <p:nvSpPr>
                <p:cNvPr id="4691" name="Google Shape;4691;p8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89"/>
              <p:cNvGrpSpPr/>
              <p:nvPr/>
            </p:nvGrpSpPr>
            <p:grpSpPr>
              <a:xfrm>
                <a:off x="3682845" y="3340976"/>
                <a:ext cx="31397" cy="26898"/>
                <a:chOff x="3682845" y="3340976"/>
                <a:chExt cx="31397" cy="26898"/>
              </a:xfrm>
            </p:grpSpPr>
            <p:sp>
              <p:nvSpPr>
                <p:cNvPr id="4694" name="Google Shape;4694;p8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89"/>
              <p:cNvGrpSpPr/>
              <p:nvPr/>
            </p:nvGrpSpPr>
            <p:grpSpPr>
              <a:xfrm>
                <a:off x="3795393" y="3353725"/>
                <a:ext cx="31499" cy="26993"/>
                <a:chOff x="3795393" y="3353725"/>
                <a:chExt cx="31499" cy="26993"/>
              </a:xfrm>
            </p:grpSpPr>
            <p:sp>
              <p:nvSpPr>
                <p:cNvPr id="4697" name="Google Shape;4697;p8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9"/>
              <p:cNvGrpSpPr/>
              <p:nvPr/>
            </p:nvGrpSpPr>
            <p:grpSpPr>
              <a:xfrm>
                <a:off x="4176909" y="4363221"/>
                <a:ext cx="38924" cy="33316"/>
                <a:chOff x="4176909" y="4363221"/>
                <a:chExt cx="38924" cy="33316"/>
              </a:xfrm>
            </p:grpSpPr>
            <p:sp>
              <p:nvSpPr>
                <p:cNvPr id="4700" name="Google Shape;4700;p8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9"/>
              <p:cNvGrpSpPr/>
              <p:nvPr/>
            </p:nvGrpSpPr>
            <p:grpSpPr>
              <a:xfrm>
                <a:off x="4226191" y="4007660"/>
                <a:ext cx="33560" cy="28770"/>
                <a:chOff x="4226191" y="4007660"/>
                <a:chExt cx="33560" cy="28770"/>
              </a:xfrm>
            </p:grpSpPr>
            <p:sp>
              <p:nvSpPr>
                <p:cNvPr id="4703" name="Google Shape;4703;p8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9"/>
              <p:cNvGrpSpPr/>
              <p:nvPr/>
            </p:nvGrpSpPr>
            <p:grpSpPr>
              <a:xfrm>
                <a:off x="3597785" y="3377045"/>
                <a:ext cx="33591" cy="28699"/>
                <a:chOff x="3597785" y="3377045"/>
                <a:chExt cx="33591" cy="28699"/>
              </a:xfrm>
            </p:grpSpPr>
            <p:sp>
              <p:nvSpPr>
                <p:cNvPr id="4706" name="Google Shape;4706;p8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89"/>
              <p:cNvGrpSpPr/>
              <p:nvPr/>
            </p:nvGrpSpPr>
            <p:grpSpPr>
              <a:xfrm>
                <a:off x="3887870" y="3669796"/>
                <a:ext cx="33591" cy="28692"/>
                <a:chOff x="3887870" y="3669796"/>
                <a:chExt cx="33591" cy="28692"/>
              </a:xfrm>
            </p:grpSpPr>
            <p:sp>
              <p:nvSpPr>
                <p:cNvPr id="4709" name="Google Shape;4709;p8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89"/>
              <p:cNvGrpSpPr/>
              <p:nvPr/>
            </p:nvGrpSpPr>
            <p:grpSpPr>
              <a:xfrm>
                <a:off x="3818320" y="3481625"/>
                <a:ext cx="33497" cy="28770"/>
                <a:chOff x="3818320" y="3481625"/>
                <a:chExt cx="33497" cy="28770"/>
              </a:xfrm>
            </p:grpSpPr>
            <p:sp>
              <p:nvSpPr>
                <p:cNvPr id="4712" name="Google Shape;4712;p8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89"/>
              <p:cNvGrpSpPr/>
              <p:nvPr/>
            </p:nvGrpSpPr>
            <p:grpSpPr>
              <a:xfrm>
                <a:off x="4278139" y="4120948"/>
                <a:ext cx="37492" cy="32129"/>
                <a:chOff x="4278139" y="4120948"/>
                <a:chExt cx="37492" cy="32129"/>
              </a:xfrm>
            </p:grpSpPr>
            <p:sp>
              <p:nvSpPr>
                <p:cNvPr id="4715" name="Google Shape;4715;p8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9"/>
              <p:cNvGrpSpPr/>
              <p:nvPr/>
            </p:nvGrpSpPr>
            <p:grpSpPr>
              <a:xfrm>
                <a:off x="4419898" y="3977388"/>
                <a:ext cx="33497" cy="28692"/>
                <a:chOff x="4419898" y="3977388"/>
                <a:chExt cx="33497" cy="28692"/>
              </a:xfrm>
            </p:grpSpPr>
            <p:sp>
              <p:nvSpPr>
                <p:cNvPr id="4718" name="Google Shape;4718;p8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89"/>
              <p:cNvGrpSpPr/>
              <p:nvPr/>
            </p:nvGrpSpPr>
            <p:grpSpPr>
              <a:xfrm>
                <a:off x="4158930" y="4034684"/>
                <a:ext cx="33497" cy="28762"/>
                <a:chOff x="4158930" y="4034684"/>
                <a:chExt cx="33497" cy="28762"/>
              </a:xfrm>
            </p:grpSpPr>
            <p:sp>
              <p:nvSpPr>
                <p:cNvPr id="4721" name="Google Shape;4721;p8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89"/>
              <p:cNvGrpSpPr/>
              <p:nvPr/>
            </p:nvGrpSpPr>
            <p:grpSpPr>
              <a:xfrm>
                <a:off x="4134949" y="3957049"/>
                <a:ext cx="33497" cy="28770"/>
                <a:chOff x="4134949" y="3957049"/>
                <a:chExt cx="33497" cy="28770"/>
              </a:xfrm>
            </p:grpSpPr>
            <p:sp>
              <p:nvSpPr>
                <p:cNvPr id="4724" name="Google Shape;4724;p8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9"/>
              <p:cNvGrpSpPr/>
              <p:nvPr/>
            </p:nvGrpSpPr>
            <p:grpSpPr>
              <a:xfrm>
                <a:off x="4193653" y="4184403"/>
                <a:ext cx="43580" cy="37264"/>
                <a:chOff x="4193653" y="4184403"/>
                <a:chExt cx="43580" cy="37264"/>
              </a:xfrm>
            </p:grpSpPr>
            <p:sp>
              <p:nvSpPr>
                <p:cNvPr id="4727" name="Google Shape;4727;p8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9"/>
              <p:cNvGrpSpPr/>
              <p:nvPr/>
            </p:nvGrpSpPr>
            <p:grpSpPr>
              <a:xfrm>
                <a:off x="4343600" y="3943844"/>
                <a:ext cx="43580" cy="37312"/>
                <a:chOff x="4343600" y="3943844"/>
                <a:chExt cx="43580" cy="37312"/>
              </a:xfrm>
            </p:grpSpPr>
            <p:sp>
              <p:nvSpPr>
                <p:cNvPr id="4730" name="Google Shape;4730;p8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9"/>
              <p:cNvGrpSpPr/>
              <p:nvPr/>
            </p:nvGrpSpPr>
            <p:grpSpPr>
              <a:xfrm>
                <a:off x="4172339" y="3381693"/>
                <a:ext cx="31499" cy="27001"/>
                <a:chOff x="4172339" y="3381693"/>
                <a:chExt cx="31499" cy="27001"/>
              </a:xfrm>
            </p:grpSpPr>
            <p:sp>
              <p:nvSpPr>
                <p:cNvPr id="4733" name="Google Shape;4733;p8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38"/>
        <p:cNvGrpSpPr/>
        <p:nvPr/>
      </p:nvGrpSpPr>
      <p:grpSpPr>
        <a:xfrm>
          <a:off x="0" y="0"/>
          <a:ext cx="0" cy="0"/>
          <a:chOff x="0" y="0"/>
          <a:chExt cx="0" cy="0"/>
        </a:xfrm>
      </p:grpSpPr>
      <p:grpSp>
        <p:nvGrpSpPr>
          <p:cNvPr id="4739" name="Google Shape;4739;p90"/>
          <p:cNvGrpSpPr/>
          <p:nvPr/>
        </p:nvGrpSpPr>
        <p:grpSpPr>
          <a:xfrm>
            <a:off x="729274" y="1175734"/>
            <a:ext cx="2507799" cy="206239"/>
            <a:chOff x="106648" y="895722"/>
            <a:chExt cx="4481413" cy="374300"/>
          </a:xfrm>
        </p:grpSpPr>
        <p:grpSp>
          <p:nvGrpSpPr>
            <p:cNvPr id="4740" name="Google Shape;4740;p90"/>
            <p:cNvGrpSpPr/>
            <p:nvPr/>
          </p:nvGrpSpPr>
          <p:grpSpPr>
            <a:xfrm>
              <a:off x="2233276" y="895722"/>
              <a:ext cx="1082667" cy="223591"/>
              <a:chOff x="4808316" y="2800065"/>
              <a:chExt cx="1999386" cy="412910"/>
            </a:xfrm>
          </p:grpSpPr>
          <p:sp>
            <p:nvSpPr>
              <p:cNvPr id="4741" name="Google Shape;4741;p9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90"/>
              <p:cNvGrpSpPr/>
              <p:nvPr/>
            </p:nvGrpSpPr>
            <p:grpSpPr>
              <a:xfrm>
                <a:off x="4808316" y="2800065"/>
                <a:ext cx="92400" cy="411825"/>
                <a:chOff x="845575" y="2563700"/>
                <a:chExt cx="92400" cy="411825"/>
              </a:xfrm>
            </p:grpSpPr>
            <p:cxnSp>
              <p:nvCxnSpPr>
                <p:cNvPr id="4743" name="Google Shape;4743;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4" name="Google Shape;4744;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5" name="Google Shape;4745;p90"/>
            <p:cNvGrpSpPr/>
            <p:nvPr/>
          </p:nvGrpSpPr>
          <p:grpSpPr>
            <a:xfrm>
              <a:off x="106648" y="895722"/>
              <a:ext cx="1088401" cy="223591"/>
              <a:chOff x="881025" y="2800065"/>
              <a:chExt cx="2009975" cy="412910"/>
            </a:xfrm>
          </p:grpSpPr>
          <p:sp>
            <p:nvSpPr>
              <p:cNvPr id="4746" name="Google Shape;4746;p9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90"/>
              <p:cNvGrpSpPr/>
              <p:nvPr/>
            </p:nvGrpSpPr>
            <p:grpSpPr>
              <a:xfrm>
                <a:off x="881025" y="2800065"/>
                <a:ext cx="92400" cy="411825"/>
                <a:chOff x="845575" y="2563700"/>
                <a:chExt cx="92400" cy="411825"/>
              </a:xfrm>
            </p:grpSpPr>
            <p:cxnSp>
              <p:nvCxnSpPr>
                <p:cNvPr id="4748" name="Google Shape;4748;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9" name="Google Shape;4749;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90"/>
            <p:cNvGrpSpPr/>
            <p:nvPr/>
          </p:nvGrpSpPr>
          <p:grpSpPr>
            <a:xfrm>
              <a:off x="1172346" y="1047018"/>
              <a:ext cx="1083151" cy="223003"/>
              <a:chOff x="2849073" y="3079467"/>
              <a:chExt cx="2000279" cy="411825"/>
            </a:xfrm>
          </p:grpSpPr>
          <p:sp>
            <p:nvSpPr>
              <p:cNvPr id="4751" name="Google Shape;4751;p9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90"/>
              <p:cNvGrpSpPr/>
              <p:nvPr/>
            </p:nvGrpSpPr>
            <p:grpSpPr>
              <a:xfrm rot="10800000">
                <a:off x="2849073" y="3079467"/>
                <a:ext cx="92400" cy="411825"/>
                <a:chOff x="2070100" y="2563700"/>
                <a:chExt cx="92400" cy="411825"/>
              </a:xfrm>
            </p:grpSpPr>
            <p:cxnSp>
              <p:nvCxnSpPr>
                <p:cNvPr id="4753" name="Google Shape;4753;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4" name="Google Shape;4754;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90"/>
            <p:cNvGrpSpPr/>
            <p:nvPr/>
          </p:nvGrpSpPr>
          <p:grpSpPr>
            <a:xfrm>
              <a:off x="3290132" y="1047018"/>
              <a:ext cx="1297929" cy="223003"/>
              <a:chOff x="6760035" y="3079467"/>
              <a:chExt cx="2396914" cy="411825"/>
            </a:xfrm>
          </p:grpSpPr>
          <p:sp>
            <p:nvSpPr>
              <p:cNvPr id="4756" name="Google Shape;4756;p9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90"/>
              <p:cNvGrpSpPr/>
              <p:nvPr/>
            </p:nvGrpSpPr>
            <p:grpSpPr>
              <a:xfrm rot="10800000">
                <a:off x="6760035" y="3079467"/>
                <a:ext cx="92400" cy="411825"/>
                <a:chOff x="2070100" y="2563700"/>
                <a:chExt cx="92400" cy="411825"/>
              </a:xfrm>
            </p:grpSpPr>
            <p:cxnSp>
              <p:nvCxnSpPr>
                <p:cNvPr id="4758" name="Google Shape;4758;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9" name="Google Shape;4759;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0" name="Google Shape;4760;p90"/>
          <p:cNvGrpSpPr/>
          <p:nvPr/>
        </p:nvGrpSpPr>
        <p:grpSpPr>
          <a:xfrm>
            <a:off x="2147036" y="3575105"/>
            <a:ext cx="1086701" cy="799429"/>
            <a:chOff x="2183288" y="3555572"/>
            <a:chExt cx="1136241" cy="835873"/>
          </a:xfrm>
        </p:grpSpPr>
        <p:sp>
          <p:nvSpPr>
            <p:cNvPr id="4761" name="Google Shape;4761;p9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2" name="Google Shape;4762;p90"/>
            <p:cNvGrpSpPr/>
            <p:nvPr/>
          </p:nvGrpSpPr>
          <p:grpSpPr>
            <a:xfrm>
              <a:off x="2205895" y="3637269"/>
              <a:ext cx="1089848" cy="724993"/>
              <a:chOff x="2205895" y="3637269"/>
              <a:chExt cx="1089848" cy="724993"/>
            </a:xfrm>
          </p:grpSpPr>
          <p:sp>
            <p:nvSpPr>
              <p:cNvPr id="4763" name="Google Shape;4763;p9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9" name="Google Shape;4769;p9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0" name="Google Shape;4770;p9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71" name="Google Shape;4771;p90"/>
            <p:cNvGrpSpPr/>
            <p:nvPr/>
          </p:nvGrpSpPr>
          <p:grpSpPr>
            <a:xfrm>
              <a:off x="3173850" y="3779426"/>
              <a:ext cx="145679" cy="70048"/>
              <a:chOff x="3173850" y="3779426"/>
              <a:chExt cx="145679" cy="70048"/>
            </a:xfrm>
          </p:grpSpPr>
          <p:cxnSp>
            <p:nvCxnSpPr>
              <p:cNvPr id="4772" name="Google Shape;4772;p9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773" name="Google Shape;4773;p9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90"/>
            <p:cNvGrpSpPr/>
            <p:nvPr/>
          </p:nvGrpSpPr>
          <p:grpSpPr>
            <a:xfrm>
              <a:off x="2183288" y="4139483"/>
              <a:ext cx="145133" cy="70048"/>
              <a:chOff x="2183288" y="4139483"/>
              <a:chExt cx="145133" cy="70048"/>
            </a:xfrm>
          </p:grpSpPr>
          <p:cxnSp>
            <p:nvCxnSpPr>
              <p:cNvPr id="4775" name="Google Shape;4775;p9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776" name="Google Shape;4776;p9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7" name="Google Shape;4777;p9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8" name="Google Shape;4778;p9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79" name="Google Shape;4779;p90"/>
            <p:cNvGrpSpPr/>
            <p:nvPr/>
          </p:nvGrpSpPr>
          <p:grpSpPr>
            <a:xfrm>
              <a:off x="2943836" y="4268886"/>
              <a:ext cx="60717" cy="122559"/>
              <a:chOff x="2943836" y="4268886"/>
              <a:chExt cx="60717" cy="122559"/>
            </a:xfrm>
          </p:grpSpPr>
          <p:sp>
            <p:nvSpPr>
              <p:cNvPr id="4780" name="Google Shape;4780;p9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1" name="Google Shape;4781;p9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82" name="Google Shape;4782;p90"/>
          <p:cNvGrpSpPr/>
          <p:nvPr/>
        </p:nvGrpSpPr>
        <p:grpSpPr>
          <a:xfrm>
            <a:off x="3409981" y="1496104"/>
            <a:ext cx="1675870" cy="758251"/>
            <a:chOff x="3530532" y="1496185"/>
            <a:chExt cx="1562000" cy="706730"/>
          </a:xfrm>
        </p:grpSpPr>
        <p:cxnSp>
          <p:nvCxnSpPr>
            <p:cNvPr id="4783" name="Google Shape;4783;p9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84" name="Google Shape;4784;p90"/>
            <p:cNvGrpSpPr/>
            <p:nvPr/>
          </p:nvGrpSpPr>
          <p:grpSpPr>
            <a:xfrm>
              <a:off x="3530532" y="1496185"/>
              <a:ext cx="323430" cy="463587"/>
              <a:chOff x="3530532" y="1496185"/>
              <a:chExt cx="323430" cy="463587"/>
            </a:xfrm>
          </p:grpSpPr>
          <p:grpSp>
            <p:nvGrpSpPr>
              <p:cNvPr id="4785" name="Google Shape;4785;p90"/>
              <p:cNvGrpSpPr/>
              <p:nvPr/>
            </p:nvGrpSpPr>
            <p:grpSpPr>
              <a:xfrm>
                <a:off x="3567462" y="1496185"/>
                <a:ext cx="286500" cy="361376"/>
                <a:chOff x="3567462" y="1496185"/>
                <a:chExt cx="286500" cy="361376"/>
              </a:xfrm>
            </p:grpSpPr>
            <p:cxnSp>
              <p:nvCxnSpPr>
                <p:cNvPr id="4786" name="Google Shape;4786;p9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87" name="Google Shape;4787;p9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9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90"/>
            <p:cNvGrpSpPr/>
            <p:nvPr/>
          </p:nvGrpSpPr>
          <p:grpSpPr>
            <a:xfrm>
              <a:off x="3891569" y="1779209"/>
              <a:ext cx="323945" cy="423706"/>
              <a:chOff x="3891569" y="1779209"/>
              <a:chExt cx="323945" cy="423706"/>
            </a:xfrm>
          </p:grpSpPr>
          <p:grpSp>
            <p:nvGrpSpPr>
              <p:cNvPr id="4790" name="Google Shape;4790;p90"/>
              <p:cNvGrpSpPr/>
              <p:nvPr/>
            </p:nvGrpSpPr>
            <p:grpSpPr>
              <a:xfrm>
                <a:off x="3929014" y="1881638"/>
                <a:ext cx="286500" cy="321278"/>
                <a:chOff x="3929014" y="1881638"/>
                <a:chExt cx="286500" cy="321278"/>
              </a:xfrm>
            </p:grpSpPr>
            <p:cxnSp>
              <p:nvCxnSpPr>
                <p:cNvPr id="4791" name="Google Shape;4791;p9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92" name="Google Shape;4792;p9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9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90"/>
            <p:cNvGrpSpPr/>
            <p:nvPr/>
          </p:nvGrpSpPr>
          <p:grpSpPr>
            <a:xfrm>
              <a:off x="4252606" y="1496185"/>
              <a:ext cx="324721" cy="463587"/>
              <a:chOff x="4252606" y="1496185"/>
              <a:chExt cx="324721" cy="463587"/>
            </a:xfrm>
          </p:grpSpPr>
          <p:grpSp>
            <p:nvGrpSpPr>
              <p:cNvPr id="4795" name="Google Shape;4795;p90"/>
              <p:cNvGrpSpPr/>
              <p:nvPr/>
            </p:nvGrpSpPr>
            <p:grpSpPr>
              <a:xfrm>
                <a:off x="4290828" y="1496185"/>
                <a:ext cx="286500" cy="361376"/>
                <a:chOff x="4290828" y="1496185"/>
                <a:chExt cx="286500" cy="361376"/>
              </a:xfrm>
            </p:grpSpPr>
            <p:cxnSp>
              <p:nvCxnSpPr>
                <p:cNvPr id="4796" name="Google Shape;4796;p9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97" name="Google Shape;4797;p9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9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90"/>
            <p:cNvGrpSpPr/>
            <p:nvPr/>
          </p:nvGrpSpPr>
          <p:grpSpPr>
            <a:xfrm>
              <a:off x="4613643" y="1763716"/>
              <a:ext cx="325308" cy="439200"/>
              <a:chOff x="4613643" y="1763716"/>
              <a:chExt cx="325308" cy="439200"/>
            </a:xfrm>
          </p:grpSpPr>
          <p:grpSp>
            <p:nvGrpSpPr>
              <p:cNvPr id="4800" name="Google Shape;4800;p90"/>
              <p:cNvGrpSpPr/>
              <p:nvPr/>
            </p:nvGrpSpPr>
            <p:grpSpPr>
              <a:xfrm>
                <a:off x="4652451" y="1879538"/>
                <a:ext cx="286500" cy="323378"/>
                <a:chOff x="4652451" y="1879538"/>
                <a:chExt cx="286500" cy="323378"/>
              </a:xfrm>
            </p:grpSpPr>
            <p:cxnSp>
              <p:nvCxnSpPr>
                <p:cNvPr id="4801" name="Google Shape;4801;p9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802" name="Google Shape;4802;p9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9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4" name="Google Shape;4804;p90"/>
          <p:cNvGrpSpPr/>
          <p:nvPr/>
        </p:nvGrpSpPr>
        <p:grpSpPr>
          <a:xfrm>
            <a:off x="3421841" y="2349730"/>
            <a:ext cx="1652173" cy="391517"/>
            <a:chOff x="3512551" y="2358270"/>
            <a:chExt cx="1597383" cy="378533"/>
          </a:xfrm>
        </p:grpSpPr>
        <p:cxnSp>
          <p:nvCxnSpPr>
            <p:cNvPr id="4805" name="Google Shape;4805;p90"/>
            <p:cNvCxnSpPr>
              <a:stCxn id="4806" idx="6"/>
              <a:endCxn id="48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808" name="Google Shape;4808;p90"/>
            <p:cNvGrpSpPr/>
            <p:nvPr/>
          </p:nvGrpSpPr>
          <p:grpSpPr>
            <a:xfrm>
              <a:off x="3512551" y="2358270"/>
              <a:ext cx="225647" cy="307714"/>
              <a:chOff x="2182679" y="2004714"/>
              <a:chExt cx="792300" cy="1080458"/>
            </a:xfrm>
          </p:grpSpPr>
          <p:cxnSp>
            <p:nvCxnSpPr>
              <p:cNvPr id="4809" name="Google Shape;4809;p90"/>
              <p:cNvCxnSpPr>
                <a:stCxn id="48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06" name="Google Shape;4806;p9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90"/>
            <p:cNvGrpSpPr/>
            <p:nvPr/>
          </p:nvGrpSpPr>
          <p:grpSpPr>
            <a:xfrm>
              <a:off x="3969644" y="2440153"/>
              <a:ext cx="225853" cy="296651"/>
              <a:chOff x="3775710" y="1729289"/>
              <a:chExt cx="136500" cy="179289"/>
            </a:xfrm>
          </p:grpSpPr>
          <p:cxnSp>
            <p:nvCxnSpPr>
              <p:cNvPr id="4812" name="Google Shape;4812;p9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813" name="Google Shape;4813;p9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90"/>
            <p:cNvGrpSpPr/>
            <p:nvPr/>
          </p:nvGrpSpPr>
          <p:grpSpPr>
            <a:xfrm>
              <a:off x="4427051" y="2358270"/>
              <a:ext cx="225647" cy="307714"/>
              <a:chOff x="5393704" y="2004714"/>
              <a:chExt cx="792300" cy="1080458"/>
            </a:xfrm>
          </p:grpSpPr>
          <p:cxnSp>
            <p:nvCxnSpPr>
              <p:cNvPr id="4816" name="Google Shape;4816;p90"/>
              <p:cNvCxnSpPr>
                <a:stCxn id="48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18" name="Google Shape;4818;p9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90"/>
            <p:cNvGrpSpPr/>
            <p:nvPr/>
          </p:nvGrpSpPr>
          <p:grpSpPr>
            <a:xfrm>
              <a:off x="4884287" y="2440252"/>
              <a:ext cx="225647" cy="296532"/>
              <a:chOff x="6999166" y="2292572"/>
              <a:chExt cx="792300" cy="1041192"/>
            </a:xfrm>
          </p:grpSpPr>
          <p:cxnSp>
            <p:nvCxnSpPr>
              <p:cNvPr id="4820" name="Google Shape;4820;p9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807" name="Google Shape;4807;p9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90"/>
          <p:cNvGrpSpPr/>
          <p:nvPr/>
        </p:nvGrpSpPr>
        <p:grpSpPr>
          <a:xfrm>
            <a:off x="6842649" y="1185930"/>
            <a:ext cx="1581844" cy="732818"/>
            <a:chOff x="634175" y="2986275"/>
            <a:chExt cx="3147949" cy="1458344"/>
          </a:xfrm>
        </p:grpSpPr>
        <p:cxnSp>
          <p:nvCxnSpPr>
            <p:cNvPr id="4823" name="Google Shape;4823;p90"/>
            <p:cNvCxnSpPr>
              <a:stCxn id="4824" idx="4"/>
              <a:endCxn id="48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826" name="Google Shape;4826;p90"/>
            <p:cNvCxnSpPr>
              <a:stCxn id="4825" idx="0"/>
              <a:endCxn id="48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28" name="Google Shape;4828;p90"/>
            <p:cNvCxnSpPr>
              <a:stCxn id="4827" idx="4"/>
              <a:endCxn id="48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30" name="Google Shape;4830;p90"/>
            <p:cNvCxnSpPr>
              <a:stCxn id="4829" idx="0"/>
              <a:endCxn id="48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831" name="Google Shape;4831;p9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7" name="Google Shape;4827;p9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4" name="Google Shape;4824;p9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9" name="Google Shape;4829;p9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5" name="Google Shape;4825;p9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832" name="Google Shape;4832;p90"/>
          <p:cNvGrpSpPr/>
          <p:nvPr/>
        </p:nvGrpSpPr>
        <p:grpSpPr>
          <a:xfrm>
            <a:off x="3410364" y="2880240"/>
            <a:ext cx="1675128" cy="313674"/>
            <a:chOff x="998425" y="1182125"/>
            <a:chExt cx="1065400" cy="199500"/>
          </a:xfrm>
        </p:grpSpPr>
        <p:sp>
          <p:nvSpPr>
            <p:cNvPr id="4833" name="Google Shape;4833;p9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90"/>
          <p:cNvGrpSpPr/>
          <p:nvPr/>
        </p:nvGrpSpPr>
        <p:grpSpPr>
          <a:xfrm>
            <a:off x="3410363" y="3836206"/>
            <a:ext cx="1675129" cy="525345"/>
            <a:chOff x="5194708" y="3484366"/>
            <a:chExt cx="3148148" cy="987304"/>
          </a:xfrm>
        </p:grpSpPr>
        <p:grpSp>
          <p:nvGrpSpPr>
            <p:cNvPr id="4839" name="Google Shape;4839;p90"/>
            <p:cNvGrpSpPr/>
            <p:nvPr/>
          </p:nvGrpSpPr>
          <p:grpSpPr>
            <a:xfrm>
              <a:off x="7531521" y="3484366"/>
              <a:ext cx="811335" cy="987304"/>
              <a:chOff x="3379425" y="1617275"/>
              <a:chExt cx="1090650" cy="1327200"/>
            </a:xfrm>
          </p:grpSpPr>
          <p:sp>
            <p:nvSpPr>
              <p:cNvPr id="4840" name="Google Shape;4840;p9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90"/>
            <p:cNvGrpSpPr/>
            <p:nvPr/>
          </p:nvGrpSpPr>
          <p:grpSpPr>
            <a:xfrm>
              <a:off x="6752546" y="3484366"/>
              <a:ext cx="811428" cy="987304"/>
              <a:chOff x="2332275" y="1617275"/>
              <a:chExt cx="1090775" cy="1327200"/>
            </a:xfrm>
          </p:grpSpPr>
          <p:sp>
            <p:nvSpPr>
              <p:cNvPr id="4844" name="Google Shape;4844;p9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90"/>
            <p:cNvGrpSpPr/>
            <p:nvPr/>
          </p:nvGrpSpPr>
          <p:grpSpPr>
            <a:xfrm>
              <a:off x="5973664" y="3484366"/>
              <a:ext cx="811335" cy="987304"/>
              <a:chOff x="1285250" y="1617275"/>
              <a:chExt cx="1090650" cy="1327200"/>
            </a:xfrm>
          </p:grpSpPr>
          <p:sp>
            <p:nvSpPr>
              <p:cNvPr id="4848" name="Google Shape;4848;p9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90"/>
            <p:cNvGrpSpPr/>
            <p:nvPr/>
          </p:nvGrpSpPr>
          <p:grpSpPr>
            <a:xfrm>
              <a:off x="5194708" y="3484366"/>
              <a:ext cx="811409" cy="987304"/>
              <a:chOff x="238125" y="1617275"/>
              <a:chExt cx="1090750" cy="1327200"/>
            </a:xfrm>
          </p:grpSpPr>
          <p:sp>
            <p:nvSpPr>
              <p:cNvPr id="4852" name="Google Shape;4852;p9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90"/>
          <p:cNvGrpSpPr/>
          <p:nvPr/>
        </p:nvGrpSpPr>
        <p:grpSpPr>
          <a:xfrm>
            <a:off x="6844048" y="2482095"/>
            <a:ext cx="1579046" cy="522230"/>
            <a:chOff x="6853641" y="2534077"/>
            <a:chExt cx="1515545" cy="501229"/>
          </a:xfrm>
        </p:grpSpPr>
        <p:grpSp>
          <p:nvGrpSpPr>
            <p:cNvPr id="4856" name="Google Shape;4856;p90"/>
            <p:cNvGrpSpPr/>
            <p:nvPr/>
          </p:nvGrpSpPr>
          <p:grpSpPr>
            <a:xfrm>
              <a:off x="6853641" y="2618923"/>
              <a:ext cx="1515545" cy="324556"/>
              <a:chOff x="6853641" y="2618923"/>
              <a:chExt cx="1515545" cy="324556"/>
            </a:xfrm>
          </p:grpSpPr>
          <p:sp>
            <p:nvSpPr>
              <p:cNvPr id="4857" name="Google Shape;4857;p9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2" name="Google Shape;4862;p9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90"/>
          <p:cNvGrpSpPr/>
          <p:nvPr/>
        </p:nvGrpSpPr>
        <p:grpSpPr>
          <a:xfrm>
            <a:off x="3438940" y="3357136"/>
            <a:ext cx="1617976" cy="346616"/>
            <a:chOff x="1808063" y="4294338"/>
            <a:chExt cx="3370782" cy="721817"/>
          </a:xfrm>
        </p:grpSpPr>
        <p:sp>
          <p:nvSpPr>
            <p:cNvPr id="4868" name="Google Shape;4868;p9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90"/>
          <p:cNvGrpSpPr/>
          <p:nvPr/>
        </p:nvGrpSpPr>
        <p:grpSpPr>
          <a:xfrm>
            <a:off x="5264936" y="4023886"/>
            <a:ext cx="1417067" cy="350605"/>
            <a:chOff x="4234950" y="2101012"/>
            <a:chExt cx="4219974" cy="1044090"/>
          </a:xfrm>
        </p:grpSpPr>
        <p:sp>
          <p:nvSpPr>
            <p:cNvPr id="4879" name="Google Shape;4879;p9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90"/>
          <p:cNvGrpSpPr/>
          <p:nvPr/>
        </p:nvGrpSpPr>
        <p:grpSpPr>
          <a:xfrm>
            <a:off x="6840408" y="2014643"/>
            <a:ext cx="1586327" cy="371557"/>
            <a:chOff x="1247650" y="2075423"/>
            <a:chExt cx="6648477" cy="1557238"/>
          </a:xfrm>
        </p:grpSpPr>
        <p:sp>
          <p:nvSpPr>
            <p:cNvPr id="4896" name="Google Shape;4896;p9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90"/>
          <p:cNvGrpSpPr/>
          <p:nvPr/>
        </p:nvGrpSpPr>
        <p:grpSpPr>
          <a:xfrm>
            <a:off x="5271678" y="1167833"/>
            <a:ext cx="1415601" cy="1648533"/>
            <a:chOff x="1839112" y="2209163"/>
            <a:chExt cx="1918159" cy="2233784"/>
          </a:xfrm>
        </p:grpSpPr>
        <p:sp>
          <p:nvSpPr>
            <p:cNvPr id="4903" name="Google Shape;4903;p9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6" name="Google Shape;4906;p90"/>
            <p:cNvCxnSpPr>
              <a:stCxn id="4903" idx="6"/>
              <a:endCxn id="49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07" name="Google Shape;4907;p90"/>
            <p:cNvCxnSpPr>
              <a:stCxn id="4904" idx="4"/>
              <a:endCxn id="49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909" name="Google Shape;4909;p90"/>
            <p:cNvCxnSpPr>
              <a:stCxn id="4908" idx="6"/>
              <a:endCxn id="49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10" name="Google Shape;4910;p90"/>
            <p:cNvCxnSpPr>
              <a:stCxn id="4905" idx="4"/>
              <a:endCxn id="49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908" name="Google Shape;4908;p9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90"/>
            <p:cNvCxnSpPr>
              <a:endCxn id="49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914" name="Google Shape;4914;p90"/>
          <p:cNvGrpSpPr/>
          <p:nvPr/>
        </p:nvGrpSpPr>
        <p:grpSpPr>
          <a:xfrm>
            <a:off x="3428944" y="1185917"/>
            <a:ext cx="1637968" cy="154942"/>
            <a:chOff x="238125" y="2506075"/>
            <a:chExt cx="7115411" cy="673075"/>
          </a:xfrm>
        </p:grpSpPr>
        <p:sp>
          <p:nvSpPr>
            <p:cNvPr id="4915" name="Google Shape;4915;p9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90"/>
          <p:cNvGrpSpPr/>
          <p:nvPr/>
        </p:nvGrpSpPr>
        <p:grpSpPr>
          <a:xfrm>
            <a:off x="1969680" y="1500635"/>
            <a:ext cx="1262932" cy="785408"/>
            <a:chOff x="548861" y="389676"/>
            <a:chExt cx="3843371" cy="2390163"/>
          </a:xfrm>
        </p:grpSpPr>
        <p:cxnSp>
          <p:nvCxnSpPr>
            <p:cNvPr id="4921" name="Google Shape;4921;p9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2" name="Google Shape;4922;p9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3" name="Google Shape;4923;p9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4" name="Google Shape;4924;p9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925" name="Google Shape;4925;p9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926" name="Google Shape;4926;p9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7" name="Google Shape;4927;p9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928" name="Google Shape;4928;p9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90"/>
          <p:cNvGrpSpPr/>
          <p:nvPr/>
        </p:nvGrpSpPr>
        <p:grpSpPr>
          <a:xfrm>
            <a:off x="757812" y="2607512"/>
            <a:ext cx="1412054" cy="633562"/>
            <a:chOff x="1187400" y="2529299"/>
            <a:chExt cx="6769193" cy="2241903"/>
          </a:xfrm>
        </p:grpSpPr>
        <p:sp>
          <p:nvSpPr>
            <p:cNvPr id="4935" name="Google Shape;4935;p9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36" name="Google Shape;4936;p9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7" name="Google Shape;4937;p9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8" name="Google Shape;4938;p9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9" name="Google Shape;4939;p9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0" name="Google Shape;4940;p9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1" name="Google Shape;4941;p9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942" name="Google Shape;4942;p90"/>
            <p:cNvCxnSpPr>
              <a:stCxn id="4935" idx="2"/>
              <a:endCxn id="49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3" name="Google Shape;4943;p90"/>
            <p:cNvCxnSpPr>
              <a:stCxn id="4937" idx="0"/>
              <a:endCxn id="49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4" name="Google Shape;4944;p90"/>
            <p:cNvCxnSpPr>
              <a:stCxn id="4937" idx="2"/>
              <a:endCxn id="49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5" name="Google Shape;4945;p90"/>
            <p:cNvCxnSpPr>
              <a:stCxn id="4938" idx="0"/>
              <a:endCxn id="49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6" name="Google Shape;4946;p90"/>
            <p:cNvCxnSpPr>
              <a:stCxn id="4936" idx="2"/>
              <a:endCxn id="49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7" name="Google Shape;4947;p90"/>
            <p:cNvCxnSpPr>
              <a:stCxn id="4940" idx="0"/>
              <a:endCxn id="49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948" name="Google Shape;4948;p90"/>
          <p:cNvGrpSpPr/>
          <p:nvPr/>
        </p:nvGrpSpPr>
        <p:grpSpPr>
          <a:xfrm>
            <a:off x="6844058" y="3100221"/>
            <a:ext cx="1579035" cy="540873"/>
            <a:chOff x="6895650" y="3126697"/>
            <a:chExt cx="1436662" cy="492105"/>
          </a:xfrm>
        </p:grpSpPr>
        <p:sp>
          <p:nvSpPr>
            <p:cNvPr id="4949" name="Google Shape;4949;p9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90"/>
            <p:cNvGrpSpPr/>
            <p:nvPr/>
          </p:nvGrpSpPr>
          <p:grpSpPr>
            <a:xfrm>
              <a:off x="6995957" y="3335810"/>
              <a:ext cx="1230393" cy="71754"/>
              <a:chOff x="6995957" y="3287964"/>
              <a:chExt cx="1230393" cy="71754"/>
            </a:xfrm>
          </p:grpSpPr>
          <p:sp>
            <p:nvSpPr>
              <p:cNvPr id="4955" name="Google Shape;4955;p9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90"/>
          <p:cNvGrpSpPr/>
          <p:nvPr/>
        </p:nvGrpSpPr>
        <p:grpSpPr>
          <a:xfrm>
            <a:off x="6842640" y="3736984"/>
            <a:ext cx="1581862" cy="650625"/>
            <a:chOff x="6777990" y="3710194"/>
            <a:chExt cx="1646915" cy="677382"/>
          </a:xfrm>
        </p:grpSpPr>
        <p:grpSp>
          <p:nvGrpSpPr>
            <p:cNvPr id="4961" name="Google Shape;4961;p90"/>
            <p:cNvGrpSpPr/>
            <p:nvPr/>
          </p:nvGrpSpPr>
          <p:grpSpPr>
            <a:xfrm>
              <a:off x="6777990" y="3874492"/>
              <a:ext cx="411129" cy="513083"/>
              <a:chOff x="6777990" y="3874492"/>
              <a:chExt cx="411129" cy="513083"/>
            </a:xfrm>
          </p:grpSpPr>
          <p:cxnSp>
            <p:nvCxnSpPr>
              <p:cNvPr id="4962" name="Google Shape;4962;p9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3" name="Google Shape;4963;p9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90"/>
            <p:cNvGrpSpPr/>
            <p:nvPr/>
          </p:nvGrpSpPr>
          <p:grpSpPr>
            <a:xfrm>
              <a:off x="7188425" y="3710194"/>
              <a:ext cx="411123" cy="520535"/>
              <a:chOff x="7188425" y="3710194"/>
              <a:chExt cx="411123" cy="520535"/>
            </a:xfrm>
          </p:grpSpPr>
          <p:cxnSp>
            <p:nvCxnSpPr>
              <p:cNvPr id="4965" name="Google Shape;4965;p9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6" name="Google Shape;4966;p9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90"/>
            <p:cNvGrpSpPr/>
            <p:nvPr/>
          </p:nvGrpSpPr>
          <p:grpSpPr>
            <a:xfrm>
              <a:off x="7603341" y="3874492"/>
              <a:ext cx="411474" cy="513083"/>
              <a:chOff x="7603341" y="3874492"/>
              <a:chExt cx="411474" cy="513083"/>
            </a:xfrm>
          </p:grpSpPr>
          <p:cxnSp>
            <p:nvCxnSpPr>
              <p:cNvPr id="4968" name="Google Shape;4968;p9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9" name="Google Shape;4969;p9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90"/>
            <p:cNvGrpSpPr/>
            <p:nvPr/>
          </p:nvGrpSpPr>
          <p:grpSpPr>
            <a:xfrm>
              <a:off x="8013776" y="3722847"/>
              <a:ext cx="411129" cy="507881"/>
              <a:chOff x="8013776" y="3722847"/>
              <a:chExt cx="411129" cy="507881"/>
            </a:xfrm>
          </p:grpSpPr>
          <p:cxnSp>
            <p:nvCxnSpPr>
              <p:cNvPr id="4971" name="Google Shape;4971;p9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972" name="Google Shape;4972;p9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3" name="Google Shape;4973;p90"/>
          <p:cNvGrpSpPr/>
          <p:nvPr/>
        </p:nvGrpSpPr>
        <p:grpSpPr>
          <a:xfrm>
            <a:off x="5262155" y="2909824"/>
            <a:ext cx="1421889" cy="1020603"/>
            <a:chOff x="5190863" y="2824811"/>
            <a:chExt cx="1544860" cy="1108869"/>
          </a:xfrm>
        </p:grpSpPr>
        <p:grpSp>
          <p:nvGrpSpPr>
            <p:cNvPr id="4974" name="Google Shape;4974;p90"/>
            <p:cNvGrpSpPr/>
            <p:nvPr/>
          </p:nvGrpSpPr>
          <p:grpSpPr>
            <a:xfrm>
              <a:off x="5938695" y="3176919"/>
              <a:ext cx="685761" cy="404739"/>
              <a:chOff x="5938695" y="3176919"/>
              <a:chExt cx="685761" cy="404739"/>
            </a:xfrm>
          </p:grpSpPr>
          <p:grpSp>
            <p:nvGrpSpPr>
              <p:cNvPr id="4975" name="Google Shape;4975;p90"/>
              <p:cNvGrpSpPr/>
              <p:nvPr/>
            </p:nvGrpSpPr>
            <p:grpSpPr>
              <a:xfrm>
                <a:off x="5938695" y="3176919"/>
                <a:ext cx="685761" cy="404739"/>
                <a:chOff x="5938695" y="3176919"/>
                <a:chExt cx="685761" cy="404739"/>
              </a:xfrm>
            </p:grpSpPr>
            <p:sp>
              <p:nvSpPr>
                <p:cNvPr id="4976" name="Google Shape;4976;p9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8" name="Google Shape;4978;p9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90"/>
            <p:cNvGrpSpPr/>
            <p:nvPr/>
          </p:nvGrpSpPr>
          <p:grpSpPr>
            <a:xfrm>
              <a:off x="5305233" y="3176835"/>
              <a:ext cx="685971" cy="404655"/>
              <a:chOff x="5305233" y="3176835"/>
              <a:chExt cx="685971" cy="404655"/>
            </a:xfrm>
          </p:grpSpPr>
          <p:grpSp>
            <p:nvGrpSpPr>
              <p:cNvPr id="4980" name="Google Shape;4980;p90"/>
              <p:cNvGrpSpPr/>
              <p:nvPr/>
            </p:nvGrpSpPr>
            <p:grpSpPr>
              <a:xfrm>
                <a:off x="5305233" y="3176835"/>
                <a:ext cx="685971" cy="404655"/>
                <a:chOff x="5305233" y="3176835"/>
                <a:chExt cx="685971" cy="404655"/>
              </a:xfrm>
            </p:grpSpPr>
            <p:sp>
              <p:nvSpPr>
                <p:cNvPr id="4981" name="Google Shape;4981;p9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9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4" name="Google Shape;4984;p9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90"/>
            <p:cNvGrpSpPr/>
            <p:nvPr/>
          </p:nvGrpSpPr>
          <p:grpSpPr>
            <a:xfrm>
              <a:off x="5657361" y="2824811"/>
              <a:ext cx="1078361" cy="404655"/>
              <a:chOff x="5657361" y="2824811"/>
              <a:chExt cx="1078361" cy="404655"/>
            </a:xfrm>
          </p:grpSpPr>
          <p:grpSp>
            <p:nvGrpSpPr>
              <p:cNvPr id="4986" name="Google Shape;4986;p90"/>
              <p:cNvGrpSpPr/>
              <p:nvPr/>
            </p:nvGrpSpPr>
            <p:grpSpPr>
              <a:xfrm>
                <a:off x="5657361" y="2824811"/>
                <a:ext cx="1078361" cy="404655"/>
                <a:chOff x="5657361" y="2824811"/>
                <a:chExt cx="1078361" cy="404655"/>
              </a:xfrm>
            </p:grpSpPr>
            <p:grpSp>
              <p:nvGrpSpPr>
                <p:cNvPr id="4987" name="Google Shape;4987;p90"/>
                <p:cNvGrpSpPr/>
                <p:nvPr/>
              </p:nvGrpSpPr>
              <p:grpSpPr>
                <a:xfrm>
                  <a:off x="5938485" y="2824811"/>
                  <a:ext cx="797237" cy="404655"/>
                  <a:chOff x="5938485" y="2824811"/>
                  <a:chExt cx="797237" cy="404655"/>
                </a:xfrm>
              </p:grpSpPr>
              <p:sp>
                <p:nvSpPr>
                  <p:cNvPr id="4988" name="Google Shape;4988;p9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9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1" name="Google Shape;4991;p9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90"/>
            <p:cNvGrpSpPr/>
            <p:nvPr/>
          </p:nvGrpSpPr>
          <p:grpSpPr>
            <a:xfrm>
              <a:off x="5190863" y="3528942"/>
              <a:ext cx="1078026" cy="404739"/>
              <a:chOff x="5190863" y="3528942"/>
              <a:chExt cx="1078026" cy="404739"/>
            </a:xfrm>
          </p:grpSpPr>
          <p:sp>
            <p:nvSpPr>
              <p:cNvPr id="4993" name="Google Shape;4993;p9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4" name="Google Shape;4994;p90"/>
              <p:cNvGrpSpPr/>
              <p:nvPr/>
            </p:nvGrpSpPr>
            <p:grpSpPr>
              <a:xfrm>
                <a:off x="5190863" y="3528942"/>
                <a:ext cx="1078026" cy="404739"/>
                <a:chOff x="5190863" y="3528942"/>
                <a:chExt cx="1078026" cy="404739"/>
              </a:xfrm>
            </p:grpSpPr>
            <p:sp>
              <p:nvSpPr>
                <p:cNvPr id="4995" name="Google Shape;4995;p9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7" name="Google Shape;4997;p90"/>
          <p:cNvGrpSpPr/>
          <p:nvPr/>
        </p:nvGrpSpPr>
        <p:grpSpPr>
          <a:xfrm>
            <a:off x="728162" y="1474292"/>
            <a:ext cx="1086719" cy="879487"/>
            <a:chOff x="803162" y="1474292"/>
            <a:chExt cx="1086719" cy="879487"/>
          </a:xfrm>
        </p:grpSpPr>
        <p:grpSp>
          <p:nvGrpSpPr>
            <p:cNvPr id="4998" name="Google Shape;4998;p90"/>
            <p:cNvGrpSpPr/>
            <p:nvPr/>
          </p:nvGrpSpPr>
          <p:grpSpPr>
            <a:xfrm>
              <a:off x="803162" y="1625948"/>
              <a:ext cx="445856" cy="576579"/>
              <a:chOff x="803162" y="1625948"/>
              <a:chExt cx="445856" cy="576579"/>
            </a:xfrm>
          </p:grpSpPr>
          <p:sp>
            <p:nvSpPr>
              <p:cNvPr id="4999" name="Google Shape;4999;p9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90"/>
              <p:cNvGrpSpPr/>
              <p:nvPr/>
            </p:nvGrpSpPr>
            <p:grpSpPr>
              <a:xfrm>
                <a:off x="1056023" y="1625948"/>
                <a:ext cx="192995" cy="576579"/>
                <a:chOff x="1056023" y="1625948"/>
                <a:chExt cx="192995" cy="576579"/>
              </a:xfrm>
            </p:grpSpPr>
            <p:sp>
              <p:nvSpPr>
                <p:cNvPr id="5001" name="Google Shape;5001;p9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6" name="Google Shape;5006;p90"/>
            <p:cNvGrpSpPr/>
            <p:nvPr/>
          </p:nvGrpSpPr>
          <p:grpSpPr>
            <a:xfrm>
              <a:off x="1371406" y="1474292"/>
              <a:ext cx="518475" cy="879487"/>
              <a:chOff x="1398231" y="1474292"/>
              <a:chExt cx="518475" cy="879487"/>
            </a:xfrm>
          </p:grpSpPr>
          <p:grpSp>
            <p:nvGrpSpPr>
              <p:cNvPr id="5007" name="Google Shape;5007;p90"/>
              <p:cNvGrpSpPr/>
              <p:nvPr/>
            </p:nvGrpSpPr>
            <p:grpSpPr>
              <a:xfrm>
                <a:off x="1398231" y="1474292"/>
                <a:ext cx="518475" cy="341643"/>
                <a:chOff x="1398231" y="1474292"/>
                <a:chExt cx="518475" cy="341643"/>
              </a:xfrm>
            </p:grpSpPr>
            <p:sp>
              <p:nvSpPr>
                <p:cNvPr id="5008" name="Google Shape;5008;p9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90"/>
                <p:cNvGrpSpPr/>
                <p:nvPr/>
              </p:nvGrpSpPr>
              <p:grpSpPr>
                <a:xfrm>
                  <a:off x="1616453" y="1474292"/>
                  <a:ext cx="300253" cy="341643"/>
                  <a:chOff x="1616453" y="1475379"/>
                  <a:chExt cx="300253" cy="341643"/>
                </a:xfrm>
              </p:grpSpPr>
              <p:sp>
                <p:nvSpPr>
                  <p:cNvPr id="5010" name="Google Shape;5010;p9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90"/>
                  <p:cNvGrpSpPr/>
                  <p:nvPr/>
                </p:nvGrpSpPr>
                <p:grpSpPr>
                  <a:xfrm>
                    <a:off x="1839639" y="1475379"/>
                    <a:ext cx="77067" cy="341643"/>
                    <a:chOff x="1839639" y="1475379"/>
                    <a:chExt cx="77067" cy="341643"/>
                  </a:xfrm>
                </p:grpSpPr>
                <p:sp>
                  <p:nvSpPr>
                    <p:cNvPr id="5018" name="Google Shape;5018;p9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0" name="Google Shape;5020;p90"/>
              <p:cNvGrpSpPr/>
              <p:nvPr/>
            </p:nvGrpSpPr>
            <p:grpSpPr>
              <a:xfrm>
                <a:off x="1398451" y="2012951"/>
                <a:ext cx="518255" cy="340828"/>
                <a:chOff x="1398451" y="2012951"/>
                <a:chExt cx="518255" cy="340828"/>
              </a:xfrm>
            </p:grpSpPr>
            <p:sp>
              <p:nvSpPr>
                <p:cNvPr id="5021" name="Google Shape;5021;p9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2" name="Google Shape;5022;p90"/>
                <p:cNvGrpSpPr/>
                <p:nvPr/>
              </p:nvGrpSpPr>
              <p:grpSpPr>
                <a:xfrm>
                  <a:off x="1616453" y="2012951"/>
                  <a:ext cx="300253" cy="340828"/>
                  <a:chOff x="1616453" y="2013538"/>
                  <a:chExt cx="300253" cy="340828"/>
                </a:xfrm>
              </p:grpSpPr>
              <p:sp>
                <p:nvSpPr>
                  <p:cNvPr id="5023" name="Google Shape;5023;p9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90"/>
                  <p:cNvGrpSpPr/>
                  <p:nvPr/>
                </p:nvGrpSpPr>
                <p:grpSpPr>
                  <a:xfrm>
                    <a:off x="1839639" y="2013538"/>
                    <a:ext cx="77067" cy="340828"/>
                    <a:chOff x="1839639" y="2013538"/>
                    <a:chExt cx="77067" cy="340828"/>
                  </a:xfrm>
                </p:grpSpPr>
                <p:sp>
                  <p:nvSpPr>
                    <p:cNvPr id="5031" name="Google Shape;5031;p9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33" name="Google Shape;5033;p90"/>
          <p:cNvGrpSpPr/>
          <p:nvPr/>
        </p:nvGrpSpPr>
        <p:grpSpPr>
          <a:xfrm>
            <a:off x="724986" y="3605478"/>
            <a:ext cx="1368681" cy="682918"/>
            <a:chOff x="724986" y="3605478"/>
            <a:chExt cx="1368681" cy="682918"/>
          </a:xfrm>
        </p:grpSpPr>
        <p:grpSp>
          <p:nvGrpSpPr>
            <p:cNvPr id="5034" name="Google Shape;5034;p90"/>
            <p:cNvGrpSpPr/>
            <p:nvPr/>
          </p:nvGrpSpPr>
          <p:grpSpPr>
            <a:xfrm>
              <a:off x="1289102" y="3823629"/>
              <a:ext cx="240442" cy="250435"/>
              <a:chOff x="-165066" y="3843615"/>
              <a:chExt cx="221259" cy="230455"/>
            </a:xfrm>
          </p:grpSpPr>
          <p:sp>
            <p:nvSpPr>
              <p:cNvPr id="5035" name="Google Shape;5035;p9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9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9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90"/>
            <p:cNvGrpSpPr/>
            <p:nvPr/>
          </p:nvGrpSpPr>
          <p:grpSpPr>
            <a:xfrm>
              <a:off x="724986" y="3605478"/>
              <a:ext cx="1368681" cy="682918"/>
              <a:chOff x="724986" y="3605478"/>
              <a:chExt cx="1368681" cy="682918"/>
            </a:xfrm>
          </p:grpSpPr>
          <p:grpSp>
            <p:nvGrpSpPr>
              <p:cNvPr id="5056" name="Google Shape;5056;p90"/>
              <p:cNvGrpSpPr/>
              <p:nvPr/>
            </p:nvGrpSpPr>
            <p:grpSpPr>
              <a:xfrm>
                <a:off x="1498221" y="4047614"/>
                <a:ext cx="529172" cy="240783"/>
                <a:chOff x="1498221" y="4047614"/>
                <a:chExt cx="529172" cy="240783"/>
              </a:xfrm>
            </p:grpSpPr>
            <p:grpSp>
              <p:nvGrpSpPr>
                <p:cNvPr id="5057" name="Google Shape;5057;p90"/>
                <p:cNvGrpSpPr/>
                <p:nvPr/>
              </p:nvGrpSpPr>
              <p:grpSpPr>
                <a:xfrm>
                  <a:off x="1826655" y="4224370"/>
                  <a:ext cx="200738" cy="25631"/>
                  <a:chOff x="1826655" y="4224370"/>
                  <a:chExt cx="200738" cy="25631"/>
                </a:xfrm>
              </p:grpSpPr>
              <p:sp>
                <p:nvSpPr>
                  <p:cNvPr id="5058" name="Google Shape;5058;p9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90"/>
                <p:cNvGrpSpPr/>
                <p:nvPr/>
              </p:nvGrpSpPr>
              <p:grpSpPr>
                <a:xfrm>
                  <a:off x="1498221" y="4047614"/>
                  <a:ext cx="328444" cy="240783"/>
                  <a:chOff x="1498221" y="4047614"/>
                  <a:chExt cx="328444" cy="240783"/>
                </a:xfrm>
              </p:grpSpPr>
              <p:sp>
                <p:nvSpPr>
                  <p:cNvPr id="5061" name="Google Shape;5061;p9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90"/>
                  <p:cNvGrpSpPr/>
                  <p:nvPr/>
                </p:nvGrpSpPr>
                <p:grpSpPr>
                  <a:xfrm>
                    <a:off x="1498221" y="4047614"/>
                    <a:ext cx="150566" cy="190416"/>
                    <a:chOff x="1498221" y="4047614"/>
                    <a:chExt cx="150566" cy="190416"/>
                  </a:xfrm>
                </p:grpSpPr>
                <p:sp>
                  <p:nvSpPr>
                    <p:cNvPr id="5063" name="Google Shape;5063;p9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5" name="Google Shape;5065;p90"/>
              <p:cNvGrpSpPr/>
              <p:nvPr/>
            </p:nvGrpSpPr>
            <p:grpSpPr>
              <a:xfrm>
                <a:off x="1560718" y="3800594"/>
                <a:ext cx="532948" cy="302090"/>
                <a:chOff x="1560718" y="3800594"/>
                <a:chExt cx="532948" cy="302090"/>
              </a:xfrm>
            </p:grpSpPr>
            <p:grpSp>
              <p:nvGrpSpPr>
                <p:cNvPr id="5066" name="Google Shape;5066;p90"/>
                <p:cNvGrpSpPr/>
                <p:nvPr/>
              </p:nvGrpSpPr>
              <p:grpSpPr>
                <a:xfrm>
                  <a:off x="1912179" y="3827344"/>
                  <a:ext cx="181487" cy="25631"/>
                  <a:chOff x="1912179" y="3827344"/>
                  <a:chExt cx="181487" cy="25631"/>
                </a:xfrm>
              </p:grpSpPr>
              <p:sp>
                <p:nvSpPr>
                  <p:cNvPr id="5067" name="Google Shape;5067;p9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90"/>
                <p:cNvGrpSpPr/>
                <p:nvPr/>
              </p:nvGrpSpPr>
              <p:grpSpPr>
                <a:xfrm>
                  <a:off x="1912179" y="4044505"/>
                  <a:ext cx="181487" cy="25622"/>
                  <a:chOff x="1912179" y="4044506"/>
                  <a:chExt cx="181487" cy="25622"/>
                </a:xfrm>
              </p:grpSpPr>
              <p:sp>
                <p:nvSpPr>
                  <p:cNvPr id="5070" name="Google Shape;5070;p9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90"/>
                <p:cNvGrpSpPr/>
                <p:nvPr/>
              </p:nvGrpSpPr>
              <p:grpSpPr>
                <a:xfrm>
                  <a:off x="1560718" y="3800594"/>
                  <a:ext cx="351472" cy="302090"/>
                  <a:chOff x="1560718" y="3800594"/>
                  <a:chExt cx="351472" cy="302090"/>
                </a:xfrm>
              </p:grpSpPr>
              <p:grpSp>
                <p:nvGrpSpPr>
                  <p:cNvPr id="5073" name="Google Shape;5073;p90"/>
                  <p:cNvGrpSpPr/>
                  <p:nvPr/>
                </p:nvGrpSpPr>
                <p:grpSpPr>
                  <a:xfrm>
                    <a:off x="1560718" y="3842857"/>
                    <a:ext cx="173586" cy="217131"/>
                    <a:chOff x="1560718" y="3842857"/>
                    <a:chExt cx="173586" cy="217131"/>
                  </a:xfrm>
                </p:grpSpPr>
                <p:sp>
                  <p:nvSpPr>
                    <p:cNvPr id="5074" name="Google Shape;5074;p9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9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79" name="Google Shape;5079;p9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90"/>
              <p:cNvGrpSpPr/>
              <p:nvPr/>
            </p:nvGrpSpPr>
            <p:grpSpPr>
              <a:xfrm>
                <a:off x="785350" y="3605478"/>
                <a:ext cx="535311" cy="249245"/>
                <a:chOff x="785350" y="3605478"/>
                <a:chExt cx="535311" cy="249245"/>
              </a:xfrm>
            </p:grpSpPr>
            <p:grpSp>
              <p:nvGrpSpPr>
                <p:cNvPr id="5081" name="Google Shape;5081;p90"/>
                <p:cNvGrpSpPr/>
                <p:nvPr/>
              </p:nvGrpSpPr>
              <p:grpSpPr>
                <a:xfrm>
                  <a:off x="785350" y="3605478"/>
                  <a:ext cx="376191" cy="102736"/>
                  <a:chOff x="785350" y="3605478"/>
                  <a:chExt cx="376191" cy="102736"/>
                </a:xfrm>
              </p:grpSpPr>
              <p:sp>
                <p:nvSpPr>
                  <p:cNvPr id="5082" name="Google Shape;5082;p9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90"/>
                <p:cNvGrpSpPr/>
                <p:nvPr/>
              </p:nvGrpSpPr>
              <p:grpSpPr>
                <a:xfrm>
                  <a:off x="1161530" y="3655851"/>
                  <a:ext cx="159131" cy="198872"/>
                  <a:chOff x="1161530" y="3655851"/>
                  <a:chExt cx="159131" cy="198872"/>
                </a:xfrm>
              </p:grpSpPr>
              <p:sp>
                <p:nvSpPr>
                  <p:cNvPr id="5086" name="Google Shape;5086;p9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90"/>
              <p:cNvGrpSpPr/>
              <p:nvPr/>
            </p:nvGrpSpPr>
            <p:grpSpPr>
              <a:xfrm>
                <a:off x="785350" y="4047614"/>
                <a:ext cx="535311" cy="240783"/>
                <a:chOff x="785350" y="4047614"/>
                <a:chExt cx="535311" cy="240783"/>
              </a:xfrm>
            </p:grpSpPr>
            <p:grpSp>
              <p:nvGrpSpPr>
                <p:cNvPr id="5089" name="Google Shape;5089;p90"/>
                <p:cNvGrpSpPr/>
                <p:nvPr/>
              </p:nvGrpSpPr>
              <p:grpSpPr>
                <a:xfrm>
                  <a:off x="1161636" y="4047614"/>
                  <a:ext cx="159025" cy="190415"/>
                  <a:chOff x="1161636" y="4047614"/>
                  <a:chExt cx="159025" cy="190415"/>
                </a:xfrm>
              </p:grpSpPr>
              <p:sp>
                <p:nvSpPr>
                  <p:cNvPr id="5090" name="Google Shape;5090;p9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90"/>
                <p:cNvGrpSpPr/>
                <p:nvPr/>
              </p:nvGrpSpPr>
              <p:grpSpPr>
                <a:xfrm>
                  <a:off x="785350" y="4185661"/>
                  <a:ext cx="376191" cy="102736"/>
                  <a:chOff x="785350" y="4185661"/>
                  <a:chExt cx="376191" cy="102736"/>
                </a:xfrm>
              </p:grpSpPr>
              <p:sp>
                <p:nvSpPr>
                  <p:cNvPr id="5093" name="Google Shape;5093;p9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90"/>
              <p:cNvGrpSpPr/>
              <p:nvPr/>
            </p:nvGrpSpPr>
            <p:grpSpPr>
              <a:xfrm>
                <a:off x="1501054" y="3605478"/>
                <a:ext cx="526340" cy="249240"/>
                <a:chOff x="1501054" y="3605478"/>
                <a:chExt cx="526340" cy="249240"/>
              </a:xfrm>
            </p:grpSpPr>
            <p:grpSp>
              <p:nvGrpSpPr>
                <p:cNvPr id="5097" name="Google Shape;5097;p90"/>
                <p:cNvGrpSpPr/>
                <p:nvPr/>
              </p:nvGrpSpPr>
              <p:grpSpPr>
                <a:xfrm>
                  <a:off x="1834208" y="3643867"/>
                  <a:ext cx="193185" cy="25622"/>
                  <a:chOff x="1834208" y="3643867"/>
                  <a:chExt cx="193185" cy="25622"/>
                </a:xfrm>
              </p:grpSpPr>
              <p:sp>
                <p:nvSpPr>
                  <p:cNvPr id="5098" name="Google Shape;5098;p9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90"/>
                <p:cNvGrpSpPr/>
                <p:nvPr/>
              </p:nvGrpSpPr>
              <p:grpSpPr>
                <a:xfrm>
                  <a:off x="1501054" y="3605478"/>
                  <a:ext cx="333165" cy="249240"/>
                  <a:chOff x="1501054" y="3605478"/>
                  <a:chExt cx="333165" cy="249240"/>
                </a:xfrm>
              </p:grpSpPr>
              <p:sp>
                <p:nvSpPr>
                  <p:cNvPr id="5101" name="Google Shape;5101;p9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90"/>
                  <p:cNvGrpSpPr/>
                  <p:nvPr/>
                </p:nvGrpSpPr>
                <p:grpSpPr>
                  <a:xfrm>
                    <a:off x="1501054" y="3655851"/>
                    <a:ext cx="155286" cy="198867"/>
                    <a:chOff x="1501054" y="3655851"/>
                    <a:chExt cx="155286" cy="198867"/>
                  </a:xfrm>
                </p:grpSpPr>
                <p:sp>
                  <p:nvSpPr>
                    <p:cNvPr id="5103" name="Google Shape;5103;p9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5" name="Google Shape;5105;p90"/>
              <p:cNvGrpSpPr/>
              <p:nvPr/>
            </p:nvGrpSpPr>
            <p:grpSpPr>
              <a:xfrm>
                <a:off x="724986" y="3800594"/>
                <a:ext cx="532950" cy="302090"/>
                <a:chOff x="724986" y="3800594"/>
                <a:chExt cx="532950" cy="302090"/>
              </a:xfrm>
            </p:grpSpPr>
            <p:grpSp>
              <p:nvGrpSpPr>
                <p:cNvPr id="5106" name="Google Shape;5106;p90"/>
                <p:cNvGrpSpPr/>
                <p:nvPr/>
              </p:nvGrpSpPr>
              <p:grpSpPr>
                <a:xfrm>
                  <a:off x="724986" y="4044367"/>
                  <a:ext cx="181314" cy="25626"/>
                  <a:chOff x="724986" y="4044367"/>
                  <a:chExt cx="181314" cy="25626"/>
                </a:xfrm>
              </p:grpSpPr>
              <p:sp>
                <p:nvSpPr>
                  <p:cNvPr id="5107" name="Google Shape;5107;p9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90"/>
                <p:cNvGrpSpPr/>
                <p:nvPr/>
              </p:nvGrpSpPr>
              <p:grpSpPr>
                <a:xfrm>
                  <a:off x="906290" y="3800594"/>
                  <a:ext cx="351646" cy="302090"/>
                  <a:chOff x="906290" y="3800594"/>
                  <a:chExt cx="351646" cy="302090"/>
                </a:xfrm>
              </p:grpSpPr>
              <p:grpSp>
                <p:nvGrpSpPr>
                  <p:cNvPr id="5110" name="Google Shape;5110;p90"/>
                  <p:cNvGrpSpPr/>
                  <p:nvPr/>
                </p:nvGrpSpPr>
                <p:grpSpPr>
                  <a:xfrm>
                    <a:off x="1084172" y="3842857"/>
                    <a:ext cx="173764" cy="217131"/>
                    <a:chOff x="1084172" y="3842857"/>
                    <a:chExt cx="173764" cy="217131"/>
                  </a:xfrm>
                </p:grpSpPr>
                <p:grpSp>
                  <p:nvGrpSpPr>
                    <p:cNvPr id="5111" name="Google Shape;5111;p90"/>
                    <p:cNvGrpSpPr/>
                    <p:nvPr/>
                  </p:nvGrpSpPr>
                  <p:grpSpPr>
                    <a:xfrm>
                      <a:off x="1156862" y="3936509"/>
                      <a:ext cx="101073" cy="25622"/>
                      <a:chOff x="1156862" y="3936509"/>
                      <a:chExt cx="101073" cy="25622"/>
                    </a:xfrm>
                  </p:grpSpPr>
                  <p:sp>
                    <p:nvSpPr>
                      <p:cNvPr id="5112" name="Google Shape;5112;p9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9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9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90"/>
                <p:cNvGrpSpPr/>
                <p:nvPr/>
              </p:nvGrpSpPr>
              <p:grpSpPr>
                <a:xfrm>
                  <a:off x="724986" y="3830189"/>
                  <a:ext cx="189533" cy="25626"/>
                  <a:chOff x="724986" y="3830189"/>
                  <a:chExt cx="189533" cy="25626"/>
                </a:xfrm>
              </p:grpSpPr>
              <p:sp>
                <p:nvSpPr>
                  <p:cNvPr id="5118" name="Google Shape;5118;p9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120" name="Google Shape;5120;p90"/>
          <p:cNvGrpSpPr/>
          <p:nvPr/>
        </p:nvGrpSpPr>
        <p:grpSpPr>
          <a:xfrm>
            <a:off x="2253298" y="2455640"/>
            <a:ext cx="948701" cy="935378"/>
            <a:chOff x="2253298" y="2428317"/>
            <a:chExt cx="948701" cy="935378"/>
          </a:xfrm>
        </p:grpSpPr>
        <p:sp>
          <p:nvSpPr>
            <p:cNvPr id="5121" name="Google Shape;5121;p9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9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p:nvPr/>
        </p:nvSpPr>
        <p:spPr>
          <a:xfrm>
            <a:off x="726225" y="25"/>
            <a:ext cx="2877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t>
            </a:r>
            <a:r>
              <a:rPr lang="en">
                <a:solidFill>
                  <a:schemeClr val="accent1"/>
                </a:solidFill>
              </a:rPr>
              <a:t>CASH FLOW</a:t>
            </a:r>
            <a:endParaRPr>
              <a:solidFill>
                <a:schemeClr val="accent1"/>
              </a:solidFill>
            </a:endParaRPr>
          </a:p>
        </p:txBody>
      </p:sp>
      <p:sp>
        <p:nvSpPr>
          <p:cNvPr id="259" name="Google Shape;259;p37"/>
          <p:cNvSpPr txBox="1"/>
          <p:nvPr/>
        </p:nvSpPr>
        <p:spPr>
          <a:xfrm>
            <a:off x="4215442" y="3932463"/>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sp>
        <p:nvSpPr>
          <p:cNvPr id="260" name="Google Shape;260;p37"/>
          <p:cNvSpPr txBox="1"/>
          <p:nvPr/>
        </p:nvSpPr>
        <p:spPr>
          <a:xfrm>
            <a:off x="1309113" y="1019427"/>
            <a:ext cx="1711800" cy="8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300" b="1">
                <a:solidFill>
                  <a:schemeClr val="accent1"/>
                </a:solidFill>
                <a:latin typeface="Chakra Petch"/>
                <a:ea typeface="Chakra Petch"/>
                <a:cs typeface="Chakra Petch"/>
                <a:sym typeface="Chakra Petch"/>
              </a:rPr>
              <a:t>+15%</a:t>
            </a:r>
            <a:endParaRPr sz="4300" b="1">
              <a:solidFill>
                <a:schemeClr val="accent1"/>
              </a:solidFill>
              <a:latin typeface="Chakra Petch"/>
              <a:ea typeface="Chakra Petch"/>
              <a:cs typeface="Chakra Petch"/>
              <a:sym typeface="Chakra Petch"/>
            </a:endParaRPr>
          </a:p>
        </p:txBody>
      </p:sp>
      <p:sp>
        <p:nvSpPr>
          <p:cNvPr id="261" name="Google Shape;261;p37"/>
          <p:cNvSpPr txBox="1"/>
          <p:nvPr/>
        </p:nvSpPr>
        <p:spPr>
          <a:xfrm>
            <a:off x="1202000" y="1672293"/>
            <a:ext cx="19260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Exo"/>
                <a:ea typeface="Exo"/>
                <a:cs typeface="Exo"/>
                <a:sym typeface="Exo"/>
              </a:rPr>
              <a:t>Mercury is the smallest planet</a:t>
            </a:r>
            <a:endParaRPr sz="1600">
              <a:solidFill>
                <a:schemeClr val="lt1"/>
              </a:solidFill>
              <a:latin typeface="Exo"/>
              <a:ea typeface="Exo"/>
              <a:cs typeface="Exo"/>
              <a:sym typeface="Exo"/>
            </a:endParaRPr>
          </a:p>
        </p:txBody>
      </p:sp>
      <p:sp>
        <p:nvSpPr>
          <p:cNvPr id="262" name="Google Shape;262;p37"/>
          <p:cNvSpPr txBox="1"/>
          <p:nvPr/>
        </p:nvSpPr>
        <p:spPr>
          <a:xfrm>
            <a:off x="1309113" y="2850709"/>
            <a:ext cx="1711800" cy="8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300" b="1">
                <a:solidFill>
                  <a:schemeClr val="accent1"/>
                </a:solidFill>
                <a:latin typeface="Chakra Petch"/>
                <a:ea typeface="Chakra Petch"/>
                <a:cs typeface="Chakra Petch"/>
                <a:sym typeface="Chakra Petch"/>
              </a:rPr>
              <a:t>+37</a:t>
            </a:r>
            <a:endParaRPr sz="4300" b="1">
              <a:solidFill>
                <a:schemeClr val="accent1"/>
              </a:solidFill>
              <a:latin typeface="Chakra Petch"/>
              <a:ea typeface="Chakra Petch"/>
              <a:cs typeface="Chakra Petch"/>
              <a:sym typeface="Chakra Petch"/>
            </a:endParaRPr>
          </a:p>
        </p:txBody>
      </p:sp>
      <p:sp>
        <p:nvSpPr>
          <p:cNvPr id="263" name="Google Shape;263;p37"/>
          <p:cNvSpPr txBox="1"/>
          <p:nvPr/>
        </p:nvSpPr>
        <p:spPr>
          <a:xfrm>
            <a:off x="1202000" y="3503575"/>
            <a:ext cx="19260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Exo"/>
                <a:ea typeface="Exo"/>
                <a:cs typeface="Exo"/>
                <a:sym typeface="Exo"/>
              </a:rPr>
              <a:t>Jupiter is the biggest planet</a:t>
            </a:r>
            <a:endParaRPr sz="1600">
              <a:solidFill>
                <a:schemeClr val="lt1"/>
              </a:solidFill>
              <a:latin typeface="Exo"/>
              <a:ea typeface="Exo"/>
              <a:cs typeface="Exo"/>
              <a:sym typeface="Exo"/>
            </a:endParaRPr>
          </a:p>
        </p:txBody>
      </p:sp>
      <p:cxnSp>
        <p:nvCxnSpPr>
          <p:cNvPr id="264" name="Google Shape;264;p37"/>
          <p:cNvCxnSpPr/>
          <p:nvPr/>
        </p:nvCxnSpPr>
        <p:spPr>
          <a:xfrm>
            <a:off x="1370913" y="2664151"/>
            <a:ext cx="1588200" cy="0"/>
          </a:xfrm>
          <a:prstGeom prst="straightConnector1">
            <a:avLst/>
          </a:prstGeom>
          <a:noFill/>
          <a:ln w="9525" cap="flat" cmpd="sng">
            <a:solidFill>
              <a:schemeClr val="lt1"/>
            </a:solidFill>
            <a:prstDash val="solid"/>
            <a:round/>
            <a:headEnd type="none" w="med" len="med"/>
            <a:tailEnd type="none" w="med" len="med"/>
          </a:ln>
        </p:spPr>
      </p:cxnSp>
      <p:pic>
        <p:nvPicPr>
          <p:cNvPr id="265" name="Google Shape;265;p37" title="Chart">
            <a:hlinkClick r:id="rId3"/>
          </p:cNvPr>
          <p:cNvPicPr preferRelativeResize="0"/>
          <p:nvPr/>
        </p:nvPicPr>
        <p:blipFill>
          <a:blip r:embed="rId4">
            <a:alphaModFix/>
          </a:blip>
          <a:stretch>
            <a:fillRect/>
          </a:stretch>
        </p:blipFill>
        <p:spPr>
          <a:xfrm>
            <a:off x="4134712" y="1132288"/>
            <a:ext cx="4387875" cy="271315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57"/>
        <p:cNvGrpSpPr/>
        <p:nvPr/>
      </p:nvGrpSpPr>
      <p:grpSpPr>
        <a:xfrm>
          <a:off x="0" y="0"/>
          <a:ext cx="0" cy="0"/>
          <a:chOff x="0" y="0"/>
          <a:chExt cx="0" cy="0"/>
        </a:xfrm>
      </p:grpSpPr>
      <p:grpSp>
        <p:nvGrpSpPr>
          <p:cNvPr id="5158" name="Google Shape;5158;p91"/>
          <p:cNvGrpSpPr/>
          <p:nvPr/>
        </p:nvGrpSpPr>
        <p:grpSpPr>
          <a:xfrm>
            <a:off x="3353582" y="1145627"/>
            <a:ext cx="2363393" cy="1017867"/>
            <a:chOff x="3292400" y="1219146"/>
            <a:chExt cx="2615240" cy="1110239"/>
          </a:xfrm>
        </p:grpSpPr>
        <p:sp>
          <p:nvSpPr>
            <p:cNvPr id="5159" name="Google Shape;5159;p9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160" name="Google Shape;5160;p9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61" name="Google Shape;5161;p9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162" name="Google Shape;5162;p9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163" name="Google Shape;5163;p9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164" name="Google Shape;5164;p9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165" name="Google Shape;5165;p9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166" name="Google Shape;5166;p9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167" name="Google Shape;5167;p9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168" name="Google Shape;5168;p9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169" name="Google Shape;5169;p9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0" name="Google Shape;5170;p9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71" name="Google Shape;5171;p9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2" name="Google Shape;5172;p9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73" name="Google Shape;5173;p91"/>
            <p:cNvGrpSpPr/>
            <p:nvPr/>
          </p:nvGrpSpPr>
          <p:grpSpPr>
            <a:xfrm>
              <a:off x="3748438" y="1378608"/>
              <a:ext cx="2159202" cy="903971"/>
              <a:chOff x="1683525" y="2179850"/>
              <a:chExt cx="4519050" cy="2134525"/>
            </a:xfrm>
          </p:grpSpPr>
          <p:sp>
            <p:nvSpPr>
              <p:cNvPr id="5174" name="Google Shape;5174;p9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5" name="Google Shape;5175;p9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6" name="Google Shape;5176;p9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7" name="Google Shape;5177;p9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8" name="Google Shape;5178;p9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9" name="Google Shape;5179;p9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0" name="Google Shape;5180;p9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1" name="Google Shape;5181;p9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2" name="Google Shape;5182;p9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3" name="Google Shape;5183;p9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4" name="Google Shape;5184;p9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5" name="Google Shape;5185;p9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86" name="Google Shape;5186;p91"/>
          <p:cNvGraphicFramePr/>
          <p:nvPr/>
        </p:nvGraphicFramePr>
        <p:xfrm>
          <a:off x="5949675" y="2323100"/>
          <a:ext cx="3000000" cy="3000000"/>
        </p:xfrm>
        <a:graphic>
          <a:graphicData uri="http://schemas.openxmlformats.org/drawingml/2006/table">
            <a:tbl>
              <a:tblPr>
                <a:noFill/>
                <a:tableStyleId>{4541EA36-2222-434B-9543-B08A479D7589}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87" name="Google Shape;5187;p91"/>
          <p:cNvGrpSpPr/>
          <p:nvPr/>
        </p:nvGrpSpPr>
        <p:grpSpPr>
          <a:xfrm>
            <a:off x="5926924" y="3381697"/>
            <a:ext cx="2519825" cy="1001454"/>
            <a:chOff x="1906114" y="789980"/>
            <a:chExt cx="1487676" cy="606868"/>
          </a:xfrm>
        </p:grpSpPr>
        <p:cxnSp>
          <p:nvCxnSpPr>
            <p:cNvPr id="5188" name="Google Shape;5188;p9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89" name="Google Shape;5189;p9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90" name="Google Shape;5190;p9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91" name="Google Shape;5191;p9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92" name="Google Shape;5192;p9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93" name="Google Shape;5193;p9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94" name="Google Shape;5194;p9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95" name="Google Shape;5195;p9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202" name="Google Shape;5202;p9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03" name="Google Shape;5203;p9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04" name="Google Shape;5204;p9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91"/>
          <p:cNvGrpSpPr/>
          <p:nvPr/>
        </p:nvGrpSpPr>
        <p:grpSpPr>
          <a:xfrm>
            <a:off x="726399" y="1190655"/>
            <a:ext cx="2394370" cy="976502"/>
            <a:chOff x="749309" y="1112739"/>
            <a:chExt cx="2371603" cy="976502"/>
          </a:xfrm>
        </p:grpSpPr>
        <p:sp>
          <p:nvSpPr>
            <p:cNvPr id="5206" name="Google Shape;5206;p9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38" name="Google Shape;5238;p91"/>
          <p:cNvGraphicFramePr/>
          <p:nvPr/>
        </p:nvGraphicFramePr>
        <p:xfrm>
          <a:off x="5949700" y="1188950"/>
          <a:ext cx="3000000" cy="3000000"/>
        </p:xfrm>
        <a:graphic>
          <a:graphicData uri="http://schemas.openxmlformats.org/drawingml/2006/table">
            <a:tbl>
              <a:tblPr>
                <a:noFill/>
                <a:tableStyleId>{4541EA36-2222-434B-9543-B08A479D7589}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239" name="Google Shape;5239;p91"/>
          <p:cNvGraphicFramePr/>
          <p:nvPr/>
        </p:nvGraphicFramePr>
        <p:xfrm>
          <a:off x="3356413" y="2323100"/>
          <a:ext cx="3000000" cy="3000000"/>
        </p:xfrm>
        <a:graphic>
          <a:graphicData uri="http://schemas.openxmlformats.org/drawingml/2006/table">
            <a:tbl>
              <a:tblPr>
                <a:noFill/>
                <a:tableStyleId>{4541EA36-2222-434B-9543-B08A479D7589}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40" name="Google Shape;5240;p91"/>
          <p:cNvGrpSpPr/>
          <p:nvPr/>
        </p:nvGrpSpPr>
        <p:grpSpPr>
          <a:xfrm>
            <a:off x="4100342" y="2709743"/>
            <a:ext cx="1517436" cy="74460"/>
            <a:chOff x="3980086" y="2804397"/>
            <a:chExt cx="1227600" cy="66900"/>
          </a:xfrm>
        </p:grpSpPr>
        <p:sp>
          <p:nvSpPr>
            <p:cNvPr id="5241" name="Google Shape;5241;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91"/>
          <p:cNvGrpSpPr/>
          <p:nvPr/>
        </p:nvGrpSpPr>
        <p:grpSpPr>
          <a:xfrm>
            <a:off x="4725406" y="3002330"/>
            <a:ext cx="892956" cy="74460"/>
            <a:chOff x="3980086" y="2804397"/>
            <a:chExt cx="1227600" cy="66900"/>
          </a:xfrm>
        </p:grpSpPr>
        <p:sp>
          <p:nvSpPr>
            <p:cNvPr id="5244" name="Google Shape;5244;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91"/>
          <p:cNvGrpSpPr/>
          <p:nvPr/>
        </p:nvGrpSpPr>
        <p:grpSpPr>
          <a:xfrm>
            <a:off x="3358498" y="3361213"/>
            <a:ext cx="2363244" cy="1005943"/>
            <a:chOff x="3358415" y="3361302"/>
            <a:chExt cx="2363244" cy="1024695"/>
          </a:xfrm>
        </p:grpSpPr>
        <p:grpSp>
          <p:nvGrpSpPr>
            <p:cNvPr id="5247" name="Google Shape;5247;p91"/>
            <p:cNvGrpSpPr/>
            <p:nvPr/>
          </p:nvGrpSpPr>
          <p:grpSpPr>
            <a:xfrm>
              <a:off x="3358415" y="3361302"/>
              <a:ext cx="441300" cy="1024695"/>
              <a:chOff x="3358415" y="3361302"/>
              <a:chExt cx="441300" cy="1024695"/>
            </a:xfrm>
          </p:grpSpPr>
          <p:sp>
            <p:nvSpPr>
              <p:cNvPr id="5248" name="Google Shape;5248;p9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91"/>
            <p:cNvGrpSpPr/>
            <p:nvPr/>
          </p:nvGrpSpPr>
          <p:grpSpPr>
            <a:xfrm>
              <a:off x="3838901" y="3361302"/>
              <a:ext cx="441300" cy="1024695"/>
              <a:chOff x="3838901" y="3361302"/>
              <a:chExt cx="441300" cy="1024695"/>
            </a:xfrm>
          </p:grpSpPr>
          <p:sp>
            <p:nvSpPr>
              <p:cNvPr id="5255" name="Google Shape;5255;p9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91"/>
            <p:cNvGrpSpPr/>
            <p:nvPr/>
          </p:nvGrpSpPr>
          <p:grpSpPr>
            <a:xfrm>
              <a:off x="4319387" y="3361302"/>
              <a:ext cx="441300" cy="1024695"/>
              <a:chOff x="4319387" y="3361302"/>
              <a:chExt cx="441300" cy="1024695"/>
            </a:xfrm>
          </p:grpSpPr>
          <p:sp>
            <p:nvSpPr>
              <p:cNvPr id="5262" name="Google Shape;5262;p9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91"/>
            <p:cNvGrpSpPr/>
            <p:nvPr/>
          </p:nvGrpSpPr>
          <p:grpSpPr>
            <a:xfrm>
              <a:off x="4799873" y="3361302"/>
              <a:ext cx="441300" cy="1024695"/>
              <a:chOff x="4799873" y="3361302"/>
              <a:chExt cx="441300" cy="1024695"/>
            </a:xfrm>
          </p:grpSpPr>
          <p:sp>
            <p:nvSpPr>
              <p:cNvPr id="5269" name="Google Shape;5269;p9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91"/>
            <p:cNvGrpSpPr/>
            <p:nvPr/>
          </p:nvGrpSpPr>
          <p:grpSpPr>
            <a:xfrm>
              <a:off x="5280360" y="3361302"/>
              <a:ext cx="441300" cy="1024695"/>
              <a:chOff x="5280360" y="3361302"/>
              <a:chExt cx="441300" cy="1024695"/>
            </a:xfrm>
          </p:grpSpPr>
          <p:sp>
            <p:nvSpPr>
              <p:cNvPr id="5276" name="Google Shape;5276;p9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82" name="Google Shape;5282;p91"/>
          <p:cNvGraphicFramePr/>
          <p:nvPr/>
        </p:nvGraphicFramePr>
        <p:xfrm>
          <a:off x="724925" y="2323100"/>
          <a:ext cx="3000000" cy="3000000"/>
        </p:xfrm>
        <a:graphic>
          <a:graphicData uri="http://schemas.openxmlformats.org/drawingml/2006/table">
            <a:tbl>
              <a:tblPr>
                <a:noFill/>
                <a:tableStyleId>{4541EA36-2222-434B-9543-B08A479D7589}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83" name="Google Shape;5283;p91"/>
          <p:cNvGrpSpPr/>
          <p:nvPr/>
        </p:nvGrpSpPr>
        <p:grpSpPr>
          <a:xfrm>
            <a:off x="726450" y="3372825"/>
            <a:ext cx="2403614" cy="1005900"/>
            <a:chOff x="726450" y="3372825"/>
            <a:chExt cx="2403614" cy="1005900"/>
          </a:xfrm>
        </p:grpSpPr>
        <p:grpSp>
          <p:nvGrpSpPr>
            <p:cNvPr id="5284" name="Google Shape;5284;p91"/>
            <p:cNvGrpSpPr/>
            <p:nvPr/>
          </p:nvGrpSpPr>
          <p:grpSpPr>
            <a:xfrm>
              <a:off x="726450" y="3696000"/>
              <a:ext cx="2403614" cy="500898"/>
              <a:chOff x="726450" y="3696000"/>
              <a:chExt cx="2403614" cy="500898"/>
            </a:xfrm>
          </p:grpSpPr>
          <p:sp>
            <p:nvSpPr>
              <p:cNvPr id="5285" name="Google Shape;5285;p9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6" name="Google Shape;5286;p9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87" name="Google Shape;5287;p91"/>
            <p:cNvGrpSpPr/>
            <p:nvPr/>
          </p:nvGrpSpPr>
          <p:grpSpPr>
            <a:xfrm>
              <a:off x="1348050" y="3372825"/>
              <a:ext cx="1720425" cy="1005900"/>
              <a:chOff x="1348050" y="3372825"/>
              <a:chExt cx="1720425" cy="1005900"/>
            </a:xfrm>
          </p:grpSpPr>
          <p:sp>
            <p:nvSpPr>
              <p:cNvPr id="5288" name="Google Shape;5288;p9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9" name="Google Shape;5289;p9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0" name="Google Shape;5290;p9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1" name="Google Shape;5291;p9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2" name="Google Shape;5292;p9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93" name="Google Shape;5293;p91"/>
            <p:cNvGrpSpPr/>
            <p:nvPr/>
          </p:nvGrpSpPr>
          <p:grpSpPr>
            <a:xfrm>
              <a:off x="1455707" y="3731058"/>
              <a:ext cx="1491150" cy="417657"/>
              <a:chOff x="1455707" y="3731058"/>
              <a:chExt cx="1491150" cy="417657"/>
            </a:xfrm>
          </p:grpSpPr>
          <p:grpSp>
            <p:nvGrpSpPr>
              <p:cNvPr id="5294" name="Google Shape;5294;p91"/>
              <p:cNvGrpSpPr/>
              <p:nvPr/>
            </p:nvGrpSpPr>
            <p:grpSpPr>
              <a:xfrm>
                <a:off x="1472938" y="3745828"/>
                <a:ext cx="72126" cy="53788"/>
                <a:chOff x="1472938" y="3745828"/>
                <a:chExt cx="72126" cy="53788"/>
              </a:xfrm>
            </p:grpSpPr>
            <p:sp>
              <p:nvSpPr>
                <p:cNvPr id="5295" name="Google Shape;5295;p9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91"/>
              <p:cNvGrpSpPr/>
              <p:nvPr/>
            </p:nvGrpSpPr>
            <p:grpSpPr>
              <a:xfrm>
                <a:off x="1819181" y="4089633"/>
                <a:ext cx="72126" cy="53788"/>
                <a:chOff x="1819181" y="4089633"/>
                <a:chExt cx="72126" cy="53788"/>
              </a:xfrm>
            </p:grpSpPr>
            <p:sp>
              <p:nvSpPr>
                <p:cNvPr id="5298" name="Google Shape;5298;p9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91"/>
              <p:cNvGrpSpPr/>
              <p:nvPr/>
            </p:nvGrpSpPr>
            <p:grpSpPr>
              <a:xfrm>
                <a:off x="1455707" y="4084171"/>
                <a:ext cx="64321" cy="64544"/>
                <a:chOff x="1455707" y="4084171"/>
                <a:chExt cx="64321" cy="64544"/>
              </a:xfrm>
            </p:grpSpPr>
            <p:sp>
              <p:nvSpPr>
                <p:cNvPr id="5301" name="Google Shape;5301;p9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91"/>
              <p:cNvGrpSpPr/>
              <p:nvPr/>
            </p:nvGrpSpPr>
            <p:grpSpPr>
              <a:xfrm>
                <a:off x="1818610" y="3731058"/>
                <a:ext cx="64321" cy="64544"/>
                <a:chOff x="1818610" y="3731058"/>
                <a:chExt cx="64321" cy="64544"/>
              </a:xfrm>
            </p:grpSpPr>
            <p:sp>
              <p:nvSpPr>
                <p:cNvPr id="5304" name="Google Shape;5304;p9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91"/>
              <p:cNvGrpSpPr/>
              <p:nvPr/>
            </p:nvGrpSpPr>
            <p:grpSpPr>
              <a:xfrm>
                <a:off x="2172491" y="4089633"/>
                <a:ext cx="72126" cy="53788"/>
                <a:chOff x="2172491" y="4089633"/>
                <a:chExt cx="72126" cy="53788"/>
              </a:xfrm>
            </p:grpSpPr>
            <p:sp>
              <p:nvSpPr>
                <p:cNvPr id="5307" name="Google Shape;5307;p9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91"/>
              <p:cNvGrpSpPr/>
              <p:nvPr/>
            </p:nvGrpSpPr>
            <p:grpSpPr>
              <a:xfrm>
                <a:off x="2171920" y="3731058"/>
                <a:ext cx="64321" cy="64544"/>
                <a:chOff x="2171920" y="3731058"/>
                <a:chExt cx="64321" cy="64544"/>
              </a:xfrm>
            </p:grpSpPr>
            <p:sp>
              <p:nvSpPr>
                <p:cNvPr id="5310" name="Google Shape;5310;p9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91"/>
              <p:cNvGrpSpPr/>
              <p:nvPr/>
            </p:nvGrpSpPr>
            <p:grpSpPr>
              <a:xfrm>
                <a:off x="2874730" y="3745828"/>
                <a:ext cx="72126" cy="53788"/>
                <a:chOff x="2874730" y="3745828"/>
                <a:chExt cx="72126" cy="53788"/>
              </a:xfrm>
            </p:grpSpPr>
            <p:sp>
              <p:nvSpPr>
                <p:cNvPr id="5313" name="Google Shape;5313;p9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91"/>
              <p:cNvGrpSpPr/>
              <p:nvPr/>
            </p:nvGrpSpPr>
            <p:grpSpPr>
              <a:xfrm>
                <a:off x="2878589" y="4081481"/>
                <a:ext cx="64321" cy="64544"/>
                <a:chOff x="2878589" y="4081481"/>
                <a:chExt cx="64321" cy="64544"/>
              </a:xfrm>
            </p:grpSpPr>
            <p:sp>
              <p:nvSpPr>
                <p:cNvPr id="5316" name="Google Shape;5316;p9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91"/>
              <p:cNvGrpSpPr/>
              <p:nvPr/>
            </p:nvGrpSpPr>
            <p:grpSpPr>
              <a:xfrm>
                <a:off x="2525796" y="4089633"/>
                <a:ext cx="72126" cy="53788"/>
                <a:chOff x="2525796" y="4089633"/>
                <a:chExt cx="72126" cy="53788"/>
              </a:xfrm>
            </p:grpSpPr>
            <p:sp>
              <p:nvSpPr>
                <p:cNvPr id="5319" name="Google Shape;5319;p9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91"/>
              <p:cNvGrpSpPr/>
              <p:nvPr/>
            </p:nvGrpSpPr>
            <p:grpSpPr>
              <a:xfrm>
                <a:off x="2525225" y="3731058"/>
                <a:ext cx="64321" cy="64544"/>
                <a:chOff x="2525225" y="3731058"/>
                <a:chExt cx="64321" cy="64544"/>
              </a:xfrm>
            </p:grpSpPr>
            <p:sp>
              <p:nvSpPr>
                <p:cNvPr id="5322" name="Google Shape;5322;p9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27"/>
        <p:cNvGrpSpPr/>
        <p:nvPr/>
      </p:nvGrpSpPr>
      <p:grpSpPr>
        <a:xfrm>
          <a:off x="0" y="0"/>
          <a:ext cx="0" cy="0"/>
          <a:chOff x="0" y="0"/>
          <a:chExt cx="0" cy="0"/>
        </a:xfrm>
      </p:grpSpPr>
      <p:grpSp>
        <p:nvGrpSpPr>
          <p:cNvPr id="5328" name="Google Shape;5328;p92"/>
          <p:cNvGrpSpPr/>
          <p:nvPr/>
        </p:nvGrpSpPr>
        <p:grpSpPr>
          <a:xfrm>
            <a:off x="732428" y="1171356"/>
            <a:ext cx="845921" cy="690752"/>
            <a:chOff x="732428" y="1198513"/>
            <a:chExt cx="845921" cy="690752"/>
          </a:xfrm>
        </p:grpSpPr>
        <p:grpSp>
          <p:nvGrpSpPr>
            <p:cNvPr id="5329" name="Google Shape;5329;p92"/>
            <p:cNvGrpSpPr/>
            <p:nvPr/>
          </p:nvGrpSpPr>
          <p:grpSpPr>
            <a:xfrm>
              <a:off x="823030" y="1198513"/>
              <a:ext cx="755319" cy="690752"/>
              <a:chOff x="823030" y="1198513"/>
              <a:chExt cx="755319" cy="690752"/>
            </a:xfrm>
          </p:grpSpPr>
          <p:sp>
            <p:nvSpPr>
              <p:cNvPr id="5330" name="Google Shape;5330;p9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92"/>
            <p:cNvGrpSpPr/>
            <p:nvPr/>
          </p:nvGrpSpPr>
          <p:grpSpPr>
            <a:xfrm>
              <a:off x="732428" y="1239937"/>
              <a:ext cx="739912" cy="607886"/>
              <a:chOff x="732428" y="1239937"/>
              <a:chExt cx="739912" cy="607886"/>
            </a:xfrm>
          </p:grpSpPr>
          <p:sp>
            <p:nvSpPr>
              <p:cNvPr id="5333" name="Google Shape;5333;p9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92"/>
            <p:cNvGrpSpPr/>
            <p:nvPr/>
          </p:nvGrpSpPr>
          <p:grpSpPr>
            <a:xfrm>
              <a:off x="732428" y="1277018"/>
              <a:ext cx="702832" cy="533758"/>
              <a:chOff x="732428" y="1277018"/>
              <a:chExt cx="702832" cy="533758"/>
            </a:xfrm>
          </p:grpSpPr>
          <p:sp>
            <p:nvSpPr>
              <p:cNvPr id="5336" name="Google Shape;5336;p9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92"/>
            <p:cNvGrpSpPr/>
            <p:nvPr/>
          </p:nvGrpSpPr>
          <p:grpSpPr>
            <a:xfrm>
              <a:off x="931170" y="1306653"/>
              <a:ext cx="647179" cy="474455"/>
              <a:chOff x="931170" y="1306653"/>
              <a:chExt cx="647179" cy="474455"/>
            </a:xfrm>
          </p:grpSpPr>
          <p:sp>
            <p:nvSpPr>
              <p:cNvPr id="5339" name="Google Shape;5339;p9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9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92"/>
          <p:cNvGrpSpPr/>
          <p:nvPr/>
        </p:nvGrpSpPr>
        <p:grpSpPr>
          <a:xfrm>
            <a:off x="3964037" y="1171363"/>
            <a:ext cx="634656" cy="699982"/>
            <a:chOff x="5985650" y="2860025"/>
            <a:chExt cx="1396075" cy="1539775"/>
          </a:xfrm>
        </p:grpSpPr>
        <p:sp>
          <p:nvSpPr>
            <p:cNvPr id="5343" name="Google Shape;5343;p9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92"/>
          <p:cNvGrpSpPr/>
          <p:nvPr/>
        </p:nvGrpSpPr>
        <p:grpSpPr>
          <a:xfrm>
            <a:off x="4719687" y="1171356"/>
            <a:ext cx="725845" cy="699975"/>
            <a:chOff x="4249973" y="1201875"/>
            <a:chExt cx="1958568" cy="1888762"/>
          </a:xfrm>
        </p:grpSpPr>
        <p:sp>
          <p:nvSpPr>
            <p:cNvPr id="5376" name="Google Shape;5376;p9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7" name="Google Shape;5377;p92"/>
            <p:cNvGrpSpPr/>
            <p:nvPr/>
          </p:nvGrpSpPr>
          <p:grpSpPr>
            <a:xfrm>
              <a:off x="5853086" y="1789142"/>
              <a:ext cx="355454" cy="1048099"/>
              <a:chOff x="5576108" y="2016725"/>
              <a:chExt cx="565200" cy="1666560"/>
            </a:xfrm>
          </p:grpSpPr>
          <p:sp>
            <p:nvSpPr>
              <p:cNvPr id="5378" name="Google Shape;5378;p9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79" name="Google Shape;5379;p9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92"/>
            <p:cNvGrpSpPr/>
            <p:nvPr/>
          </p:nvGrpSpPr>
          <p:grpSpPr>
            <a:xfrm>
              <a:off x="4869455" y="2691676"/>
              <a:ext cx="1013897" cy="398961"/>
              <a:chOff x="4012057" y="3451825"/>
              <a:chExt cx="1612175" cy="634379"/>
            </a:xfrm>
          </p:grpSpPr>
          <p:sp>
            <p:nvSpPr>
              <p:cNvPr id="5381" name="Google Shape;5381;p9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2" name="Google Shape;5382;p9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92"/>
            <p:cNvGrpSpPr/>
            <p:nvPr/>
          </p:nvGrpSpPr>
          <p:grpSpPr>
            <a:xfrm>
              <a:off x="4276937" y="2155961"/>
              <a:ext cx="651965" cy="891358"/>
              <a:chOff x="3069908" y="2599997"/>
              <a:chExt cx="1036675" cy="1417328"/>
            </a:xfrm>
          </p:grpSpPr>
          <p:sp>
            <p:nvSpPr>
              <p:cNvPr id="5384" name="Google Shape;5384;p9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5" name="Google Shape;5385;p9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92"/>
            <p:cNvGrpSpPr/>
            <p:nvPr/>
          </p:nvGrpSpPr>
          <p:grpSpPr>
            <a:xfrm>
              <a:off x="5054918" y="1201875"/>
              <a:ext cx="999548" cy="602711"/>
              <a:chOff x="4306958" y="1082925"/>
              <a:chExt cx="1589359" cy="958358"/>
            </a:xfrm>
          </p:grpSpPr>
          <p:sp>
            <p:nvSpPr>
              <p:cNvPr id="5387" name="Google Shape;5387;p9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8" name="Google Shape;5388;p9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92"/>
            <p:cNvGrpSpPr/>
            <p:nvPr/>
          </p:nvGrpSpPr>
          <p:grpSpPr>
            <a:xfrm>
              <a:off x="4249973" y="1303451"/>
              <a:ext cx="799317" cy="841334"/>
              <a:chOff x="3027033" y="1244439"/>
              <a:chExt cx="1270977" cy="1337786"/>
            </a:xfrm>
          </p:grpSpPr>
          <p:sp>
            <p:nvSpPr>
              <p:cNvPr id="5390" name="Google Shape;5390;p9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1" name="Google Shape;5391;p9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92"/>
          <p:cNvGrpSpPr/>
          <p:nvPr/>
        </p:nvGrpSpPr>
        <p:grpSpPr>
          <a:xfrm>
            <a:off x="4072551" y="2058137"/>
            <a:ext cx="750769" cy="683784"/>
            <a:chOff x="4204684" y="2104422"/>
            <a:chExt cx="699822" cy="637382"/>
          </a:xfrm>
        </p:grpSpPr>
        <p:grpSp>
          <p:nvGrpSpPr>
            <p:cNvPr id="5393" name="Google Shape;5393;p92"/>
            <p:cNvGrpSpPr/>
            <p:nvPr/>
          </p:nvGrpSpPr>
          <p:grpSpPr>
            <a:xfrm>
              <a:off x="4204684" y="2430067"/>
              <a:ext cx="342957" cy="311738"/>
              <a:chOff x="4204684" y="2430067"/>
              <a:chExt cx="342957" cy="311738"/>
            </a:xfrm>
          </p:grpSpPr>
          <p:sp>
            <p:nvSpPr>
              <p:cNvPr id="5394" name="Google Shape;5394;p9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92"/>
            <p:cNvGrpSpPr/>
            <p:nvPr/>
          </p:nvGrpSpPr>
          <p:grpSpPr>
            <a:xfrm>
              <a:off x="4561586" y="2430067"/>
              <a:ext cx="342920" cy="311738"/>
              <a:chOff x="4561586" y="2430067"/>
              <a:chExt cx="342920" cy="311738"/>
            </a:xfrm>
          </p:grpSpPr>
          <p:sp>
            <p:nvSpPr>
              <p:cNvPr id="5397" name="Google Shape;5397;p9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92"/>
            <p:cNvGrpSpPr/>
            <p:nvPr/>
          </p:nvGrpSpPr>
          <p:grpSpPr>
            <a:xfrm>
              <a:off x="4561586" y="2104422"/>
              <a:ext cx="342920" cy="311738"/>
              <a:chOff x="4561586" y="2104422"/>
              <a:chExt cx="342920" cy="311738"/>
            </a:xfrm>
          </p:grpSpPr>
          <p:sp>
            <p:nvSpPr>
              <p:cNvPr id="5400" name="Google Shape;5400;p9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92"/>
            <p:cNvGrpSpPr/>
            <p:nvPr/>
          </p:nvGrpSpPr>
          <p:grpSpPr>
            <a:xfrm>
              <a:off x="4204684" y="2104422"/>
              <a:ext cx="342957" cy="311664"/>
              <a:chOff x="4204684" y="2104422"/>
              <a:chExt cx="342957" cy="311664"/>
            </a:xfrm>
          </p:grpSpPr>
          <p:sp>
            <p:nvSpPr>
              <p:cNvPr id="5403" name="Google Shape;5403;p9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92"/>
          <p:cNvGrpSpPr/>
          <p:nvPr/>
        </p:nvGrpSpPr>
        <p:grpSpPr>
          <a:xfrm>
            <a:off x="5536984" y="1171351"/>
            <a:ext cx="660591" cy="688867"/>
            <a:chOff x="5830645" y="1267368"/>
            <a:chExt cx="530340" cy="553040"/>
          </a:xfrm>
        </p:grpSpPr>
        <p:sp>
          <p:nvSpPr>
            <p:cNvPr id="5406" name="Google Shape;5406;p9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7" name="Google Shape;5407;p92"/>
            <p:cNvGrpSpPr/>
            <p:nvPr/>
          </p:nvGrpSpPr>
          <p:grpSpPr>
            <a:xfrm>
              <a:off x="5830645" y="1267368"/>
              <a:ext cx="259743" cy="269909"/>
              <a:chOff x="5830645" y="1267368"/>
              <a:chExt cx="259743" cy="269909"/>
            </a:xfrm>
          </p:grpSpPr>
          <p:sp>
            <p:nvSpPr>
              <p:cNvPr id="5408" name="Google Shape;5408;p9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92"/>
            <p:cNvGrpSpPr/>
            <p:nvPr/>
          </p:nvGrpSpPr>
          <p:grpSpPr>
            <a:xfrm>
              <a:off x="6101293" y="1267368"/>
              <a:ext cx="259692" cy="269909"/>
              <a:chOff x="6101293" y="1267368"/>
              <a:chExt cx="259692" cy="269909"/>
            </a:xfrm>
          </p:grpSpPr>
          <p:sp>
            <p:nvSpPr>
              <p:cNvPr id="5411" name="Google Shape;5411;p9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92"/>
            <p:cNvGrpSpPr/>
            <p:nvPr/>
          </p:nvGrpSpPr>
          <p:grpSpPr>
            <a:xfrm>
              <a:off x="5830645" y="1550500"/>
              <a:ext cx="259692" cy="269909"/>
              <a:chOff x="5830645" y="1550500"/>
              <a:chExt cx="259692" cy="269909"/>
            </a:xfrm>
          </p:grpSpPr>
          <p:sp>
            <p:nvSpPr>
              <p:cNvPr id="5414" name="Google Shape;5414;p9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92"/>
            <p:cNvGrpSpPr/>
            <p:nvPr/>
          </p:nvGrpSpPr>
          <p:grpSpPr>
            <a:xfrm>
              <a:off x="6101293" y="1550500"/>
              <a:ext cx="259692" cy="269909"/>
              <a:chOff x="6101293" y="1550500"/>
              <a:chExt cx="259692" cy="269909"/>
            </a:xfrm>
          </p:grpSpPr>
          <p:sp>
            <p:nvSpPr>
              <p:cNvPr id="5417" name="Google Shape;5417;p9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9" name="Google Shape;5419;p92"/>
          <p:cNvGrpSpPr/>
          <p:nvPr/>
        </p:nvGrpSpPr>
        <p:grpSpPr>
          <a:xfrm>
            <a:off x="739138" y="2061810"/>
            <a:ext cx="697154" cy="679574"/>
            <a:chOff x="2679875" y="2361475"/>
            <a:chExt cx="780425" cy="760575"/>
          </a:xfrm>
        </p:grpSpPr>
        <p:sp>
          <p:nvSpPr>
            <p:cNvPr id="5420" name="Google Shape;5420;p9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92"/>
          <p:cNvGrpSpPr/>
          <p:nvPr/>
        </p:nvGrpSpPr>
        <p:grpSpPr>
          <a:xfrm>
            <a:off x="3138297" y="1171402"/>
            <a:ext cx="735829" cy="684547"/>
            <a:chOff x="3351965" y="1148808"/>
            <a:chExt cx="750770" cy="698375"/>
          </a:xfrm>
        </p:grpSpPr>
        <p:grpSp>
          <p:nvGrpSpPr>
            <p:cNvPr id="5427" name="Google Shape;5427;p92"/>
            <p:cNvGrpSpPr/>
            <p:nvPr/>
          </p:nvGrpSpPr>
          <p:grpSpPr>
            <a:xfrm>
              <a:off x="3586796" y="1148808"/>
              <a:ext cx="294857" cy="286830"/>
              <a:chOff x="3750225" y="1774000"/>
              <a:chExt cx="149575" cy="145525"/>
            </a:xfrm>
          </p:grpSpPr>
          <p:sp>
            <p:nvSpPr>
              <p:cNvPr id="5428" name="Google Shape;5428;p9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92"/>
            <p:cNvGrpSpPr/>
            <p:nvPr/>
          </p:nvGrpSpPr>
          <p:grpSpPr>
            <a:xfrm>
              <a:off x="3779245" y="1375768"/>
              <a:ext cx="323490" cy="286978"/>
              <a:chOff x="3847850" y="1889150"/>
              <a:chExt cx="164100" cy="145600"/>
            </a:xfrm>
          </p:grpSpPr>
          <p:sp>
            <p:nvSpPr>
              <p:cNvPr id="5431" name="Google Shape;5431;p9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92"/>
            <p:cNvGrpSpPr/>
            <p:nvPr/>
          </p:nvGrpSpPr>
          <p:grpSpPr>
            <a:xfrm>
              <a:off x="3351965" y="1330435"/>
              <a:ext cx="295449" cy="285401"/>
              <a:chOff x="3631100" y="1866150"/>
              <a:chExt cx="149875" cy="144800"/>
            </a:xfrm>
          </p:grpSpPr>
          <p:sp>
            <p:nvSpPr>
              <p:cNvPr id="5434" name="Google Shape;5434;p9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92"/>
            <p:cNvGrpSpPr/>
            <p:nvPr/>
          </p:nvGrpSpPr>
          <p:grpSpPr>
            <a:xfrm>
              <a:off x="3548208" y="1560352"/>
              <a:ext cx="294808" cy="286830"/>
              <a:chOff x="3730650" y="1982800"/>
              <a:chExt cx="149550" cy="145525"/>
            </a:xfrm>
          </p:grpSpPr>
          <p:sp>
            <p:nvSpPr>
              <p:cNvPr id="5437" name="Google Shape;5437;p9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92"/>
          <p:cNvGrpSpPr/>
          <p:nvPr/>
        </p:nvGrpSpPr>
        <p:grpSpPr>
          <a:xfrm>
            <a:off x="7639949" y="1171356"/>
            <a:ext cx="804565" cy="677795"/>
            <a:chOff x="7636443" y="1204988"/>
            <a:chExt cx="804565" cy="677795"/>
          </a:xfrm>
        </p:grpSpPr>
        <p:grpSp>
          <p:nvGrpSpPr>
            <p:cNvPr id="5440" name="Google Shape;5440;p92"/>
            <p:cNvGrpSpPr/>
            <p:nvPr/>
          </p:nvGrpSpPr>
          <p:grpSpPr>
            <a:xfrm>
              <a:off x="7636443" y="1509705"/>
              <a:ext cx="804565" cy="373078"/>
              <a:chOff x="7636443" y="1509705"/>
              <a:chExt cx="804565" cy="373078"/>
            </a:xfrm>
          </p:grpSpPr>
          <p:sp>
            <p:nvSpPr>
              <p:cNvPr id="5441" name="Google Shape;5441;p9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92"/>
            <p:cNvGrpSpPr/>
            <p:nvPr/>
          </p:nvGrpSpPr>
          <p:grpSpPr>
            <a:xfrm>
              <a:off x="7636443" y="1408133"/>
              <a:ext cx="804565" cy="373078"/>
              <a:chOff x="7636443" y="1408133"/>
              <a:chExt cx="804565" cy="373078"/>
            </a:xfrm>
          </p:grpSpPr>
          <p:sp>
            <p:nvSpPr>
              <p:cNvPr id="5444" name="Google Shape;5444;p9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92"/>
            <p:cNvGrpSpPr/>
            <p:nvPr/>
          </p:nvGrpSpPr>
          <p:grpSpPr>
            <a:xfrm>
              <a:off x="7636443" y="1306560"/>
              <a:ext cx="804565" cy="373078"/>
              <a:chOff x="7636443" y="1306560"/>
              <a:chExt cx="804565" cy="373078"/>
            </a:xfrm>
          </p:grpSpPr>
          <p:sp>
            <p:nvSpPr>
              <p:cNvPr id="5447" name="Google Shape;5447;p9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92"/>
            <p:cNvGrpSpPr/>
            <p:nvPr/>
          </p:nvGrpSpPr>
          <p:grpSpPr>
            <a:xfrm>
              <a:off x="7636443" y="1204988"/>
              <a:ext cx="804565" cy="373078"/>
              <a:chOff x="7636443" y="1204988"/>
              <a:chExt cx="804565" cy="373078"/>
            </a:xfrm>
          </p:grpSpPr>
          <p:sp>
            <p:nvSpPr>
              <p:cNvPr id="5450" name="Google Shape;5450;p9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92"/>
          <p:cNvGrpSpPr/>
          <p:nvPr/>
        </p:nvGrpSpPr>
        <p:grpSpPr>
          <a:xfrm>
            <a:off x="4978796" y="2078771"/>
            <a:ext cx="661339" cy="661188"/>
            <a:chOff x="3990000" y="975400"/>
            <a:chExt cx="3934200" cy="3933300"/>
          </a:xfrm>
        </p:grpSpPr>
        <p:sp>
          <p:nvSpPr>
            <p:cNvPr id="5453" name="Google Shape;5453;p9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92"/>
          <p:cNvGrpSpPr/>
          <p:nvPr/>
        </p:nvGrpSpPr>
        <p:grpSpPr>
          <a:xfrm>
            <a:off x="6622444" y="2057409"/>
            <a:ext cx="868881" cy="684241"/>
            <a:chOff x="6598259" y="2078634"/>
            <a:chExt cx="868881" cy="684241"/>
          </a:xfrm>
        </p:grpSpPr>
        <p:sp>
          <p:nvSpPr>
            <p:cNvPr id="5458" name="Google Shape;5458;p9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92"/>
            <p:cNvGrpSpPr/>
            <p:nvPr/>
          </p:nvGrpSpPr>
          <p:grpSpPr>
            <a:xfrm>
              <a:off x="6808175" y="2078634"/>
              <a:ext cx="452229" cy="684241"/>
              <a:chOff x="6808175" y="2078634"/>
              <a:chExt cx="452229" cy="684241"/>
            </a:xfrm>
          </p:grpSpPr>
          <p:sp>
            <p:nvSpPr>
              <p:cNvPr id="5465" name="Google Shape;5465;p9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92"/>
              <p:cNvGrpSpPr/>
              <p:nvPr/>
            </p:nvGrpSpPr>
            <p:grpSpPr>
              <a:xfrm>
                <a:off x="6821586" y="2078634"/>
                <a:ext cx="426871" cy="684241"/>
                <a:chOff x="6821586" y="2078634"/>
                <a:chExt cx="426871" cy="684241"/>
              </a:xfrm>
            </p:grpSpPr>
            <p:grpSp>
              <p:nvGrpSpPr>
                <p:cNvPr id="5472" name="Google Shape;5472;p92"/>
                <p:cNvGrpSpPr/>
                <p:nvPr/>
              </p:nvGrpSpPr>
              <p:grpSpPr>
                <a:xfrm>
                  <a:off x="6821586" y="2078634"/>
                  <a:ext cx="426871" cy="684241"/>
                  <a:chOff x="6821586" y="2078634"/>
                  <a:chExt cx="426871" cy="684241"/>
                </a:xfrm>
              </p:grpSpPr>
              <p:sp>
                <p:nvSpPr>
                  <p:cNvPr id="5473" name="Google Shape;5473;p9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9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8" name="Google Shape;5498;p92"/>
          <p:cNvGrpSpPr/>
          <p:nvPr/>
        </p:nvGrpSpPr>
        <p:grpSpPr>
          <a:xfrm>
            <a:off x="5795610" y="2063018"/>
            <a:ext cx="671358" cy="671358"/>
            <a:chOff x="6535625" y="760425"/>
            <a:chExt cx="1665900" cy="1665900"/>
          </a:xfrm>
        </p:grpSpPr>
        <p:sp>
          <p:nvSpPr>
            <p:cNvPr id="5499" name="Google Shape;5499;p9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92"/>
          <p:cNvGrpSpPr/>
          <p:nvPr/>
        </p:nvGrpSpPr>
        <p:grpSpPr>
          <a:xfrm>
            <a:off x="732427" y="3731418"/>
            <a:ext cx="1340789" cy="640830"/>
            <a:chOff x="238125" y="1151100"/>
            <a:chExt cx="7139450" cy="3412300"/>
          </a:xfrm>
        </p:grpSpPr>
        <p:sp>
          <p:nvSpPr>
            <p:cNvPr id="5504" name="Google Shape;5504;p9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9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9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92"/>
          <p:cNvGrpSpPr/>
          <p:nvPr/>
        </p:nvGrpSpPr>
        <p:grpSpPr>
          <a:xfrm>
            <a:off x="5599650" y="2934699"/>
            <a:ext cx="985357" cy="585764"/>
            <a:chOff x="5145061" y="2881789"/>
            <a:chExt cx="1107641" cy="658458"/>
          </a:xfrm>
        </p:grpSpPr>
        <p:grpSp>
          <p:nvGrpSpPr>
            <p:cNvPr id="5517" name="Google Shape;5517;p92"/>
            <p:cNvGrpSpPr/>
            <p:nvPr/>
          </p:nvGrpSpPr>
          <p:grpSpPr>
            <a:xfrm>
              <a:off x="5722989" y="3244587"/>
              <a:ext cx="529713" cy="295659"/>
              <a:chOff x="5722989" y="3244587"/>
              <a:chExt cx="529713" cy="295659"/>
            </a:xfrm>
          </p:grpSpPr>
          <p:sp>
            <p:nvSpPr>
              <p:cNvPr id="5518" name="Google Shape;5518;p9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19" name="Google Shape;5519;p9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0" name="Google Shape;5520;p92"/>
            <p:cNvGrpSpPr/>
            <p:nvPr/>
          </p:nvGrpSpPr>
          <p:grpSpPr>
            <a:xfrm>
              <a:off x="5145061" y="3244587"/>
              <a:ext cx="536807" cy="295659"/>
              <a:chOff x="5145061" y="3244587"/>
              <a:chExt cx="536807" cy="295659"/>
            </a:xfrm>
          </p:grpSpPr>
          <p:sp>
            <p:nvSpPr>
              <p:cNvPr id="5521" name="Google Shape;5521;p9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2" name="Google Shape;5522;p9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3" name="Google Shape;5523;p92"/>
            <p:cNvGrpSpPr/>
            <p:nvPr/>
          </p:nvGrpSpPr>
          <p:grpSpPr>
            <a:xfrm>
              <a:off x="5341327" y="2898245"/>
              <a:ext cx="532309" cy="614891"/>
              <a:chOff x="5341327" y="2898245"/>
              <a:chExt cx="532309" cy="614891"/>
            </a:xfrm>
          </p:grpSpPr>
          <p:sp>
            <p:nvSpPr>
              <p:cNvPr id="5524" name="Google Shape;5524;p9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5" name="Google Shape;5525;p9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6" name="Google Shape;5526;p92"/>
            <p:cNvGrpSpPr/>
            <p:nvPr/>
          </p:nvGrpSpPr>
          <p:grpSpPr>
            <a:xfrm>
              <a:off x="5532290" y="2881789"/>
              <a:ext cx="620516" cy="305456"/>
              <a:chOff x="5532290" y="2881789"/>
              <a:chExt cx="620516" cy="305456"/>
            </a:xfrm>
          </p:grpSpPr>
          <p:sp>
            <p:nvSpPr>
              <p:cNvPr id="5527" name="Google Shape;5527;p9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8" name="Google Shape;5528;p9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529" name="Google Shape;5529;p92"/>
          <p:cNvGrpSpPr/>
          <p:nvPr/>
        </p:nvGrpSpPr>
        <p:grpSpPr>
          <a:xfrm>
            <a:off x="8178573" y="3726757"/>
            <a:ext cx="269068" cy="645491"/>
            <a:chOff x="7026852" y="3311869"/>
            <a:chExt cx="434331" cy="1041954"/>
          </a:xfrm>
        </p:grpSpPr>
        <p:sp>
          <p:nvSpPr>
            <p:cNvPr id="5530" name="Google Shape;5530;p9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92"/>
          <p:cNvGrpSpPr/>
          <p:nvPr/>
        </p:nvGrpSpPr>
        <p:grpSpPr>
          <a:xfrm>
            <a:off x="6195154" y="3765995"/>
            <a:ext cx="293882" cy="293836"/>
            <a:chOff x="4873519" y="3311869"/>
            <a:chExt cx="499374" cy="499296"/>
          </a:xfrm>
        </p:grpSpPr>
        <p:sp>
          <p:nvSpPr>
            <p:cNvPr id="5534" name="Google Shape;5534;p9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92"/>
          <p:cNvGrpSpPr/>
          <p:nvPr/>
        </p:nvGrpSpPr>
        <p:grpSpPr>
          <a:xfrm>
            <a:off x="6195154" y="4078366"/>
            <a:ext cx="293882" cy="293882"/>
            <a:chOff x="4873519" y="3875839"/>
            <a:chExt cx="499374" cy="499374"/>
          </a:xfrm>
        </p:grpSpPr>
        <p:sp>
          <p:nvSpPr>
            <p:cNvPr id="5537" name="Google Shape;5537;p9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92"/>
          <p:cNvGrpSpPr/>
          <p:nvPr/>
        </p:nvGrpSpPr>
        <p:grpSpPr>
          <a:xfrm>
            <a:off x="2425681" y="2050319"/>
            <a:ext cx="698104" cy="698208"/>
            <a:chOff x="2565073" y="2075876"/>
            <a:chExt cx="672482" cy="672518"/>
          </a:xfrm>
        </p:grpSpPr>
        <p:sp>
          <p:nvSpPr>
            <p:cNvPr id="5540" name="Google Shape;5540;p9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92"/>
          <p:cNvGrpSpPr/>
          <p:nvPr/>
        </p:nvGrpSpPr>
        <p:grpSpPr>
          <a:xfrm>
            <a:off x="5649092" y="3734919"/>
            <a:ext cx="438354" cy="637329"/>
            <a:chOff x="1697726" y="3244179"/>
            <a:chExt cx="788124" cy="1146069"/>
          </a:xfrm>
        </p:grpSpPr>
        <p:sp>
          <p:nvSpPr>
            <p:cNvPr id="5547" name="Google Shape;5547;p9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9" name="Google Shape;5549;p9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92"/>
          <p:cNvGrpSpPr/>
          <p:nvPr/>
        </p:nvGrpSpPr>
        <p:grpSpPr>
          <a:xfrm>
            <a:off x="7650306" y="2063282"/>
            <a:ext cx="799565" cy="670282"/>
            <a:chOff x="7617850" y="2063282"/>
            <a:chExt cx="799565" cy="670282"/>
          </a:xfrm>
        </p:grpSpPr>
        <p:cxnSp>
          <p:nvCxnSpPr>
            <p:cNvPr id="5551" name="Google Shape;5551;p9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2" name="Google Shape;5552;p9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3" name="Google Shape;5553;p9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4" name="Google Shape;5554;p9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5" name="Google Shape;5555;p9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556" name="Google Shape;5556;p9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557" name="Google Shape;5557;p92"/>
            <p:cNvGrpSpPr/>
            <p:nvPr/>
          </p:nvGrpSpPr>
          <p:grpSpPr>
            <a:xfrm>
              <a:off x="7734309" y="2063282"/>
              <a:ext cx="570957" cy="620095"/>
              <a:chOff x="7734309" y="2063282"/>
              <a:chExt cx="570957" cy="620095"/>
            </a:xfrm>
          </p:grpSpPr>
          <p:grpSp>
            <p:nvGrpSpPr>
              <p:cNvPr id="5558" name="Google Shape;5558;p92"/>
              <p:cNvGrpSpPr/>
              <p:nvPr/>
            </p:nvGrpSpPr>
            <p:grpSpPr>
              <a:xfrm>
                <a:off x="8031573" y="2063282"/>
                <a:ext cx="273693" cy="620095"/>
                <a:chOff x="8031573" y="2063282"/>
                <a:chExt cx="273693" cy="620095"/>
              </a:xfrm>
            </p:grpSpPr>
            <p:sp>
              <p:nvSpPr>
                <p:cNvPr id="5559" name="Google Shape;5559;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92"/>
              <p:cNvGrpSpPr/>
              <p:nvPr/>
            </p:nvGrpSpPr>
            <p:grpSpPr>
              <a:xfrm flipH="1">
                <a:off x="7734309" y="2063282"/>
                <a:ext cx="273693" cy="620095"/>
                <a:chOff x="8031573" y="2063282"/>
                <a:chExt cx="273693" cy="620095"/>
              </a:xfrm>
            </p:grpSpPr>
            <p:sp>
              <p:nvSpPr>
                <p:cNvPr id="5564" name="Google Shape;5564;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68" name="Google Shape;5568;p9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0" name="Google Shape;5570;p92"/>
          <p:cNvGrpSpPr/>
          <p:nvPr/>
        </p:nvGrpSpPr>
        <p:grpSpPr>
          <a:xfrm>
            <a:off x="7836913" y="2916765"/>
            <a:ext cx="602567" cy="601884"/>
            <a:chOff x="1186975" y="238125"/>
            <a:chExt cx="5244275" cy="5238325"/>
          </a:xfrm>
        </p:grpSpPr>
        <p:sp>
          <p:nvSpPr>
            <p:cNvPr id="5571" name="Google Shape;5571;p9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92"/>
          <p:cNvGrpSpPr/>
          <p:nvPr/>
        </p:nvGrpSpPr>
        <p:grpSpPr>
          <a:xfrm>
            <a:off x="3279650" y="2056249"/>
            <a:ext cx="651848" cy="687338"/>
            <a:chOff x="3400515" y="2056248"/>
            <a:chExt cx="698134" cy="735987"/>
          </a:xfrm>
        </p:grpSpPr>
        <p:grpSp>
          <p:nvGrpSpPr>
            <p:cNvPr id="5576" name="Google Shape;5576;p92"/>
            <p:cNvGrpSpPr/>
            <p:nvPr/>
          </p:nvGrpSpPr>
          <p:grpSpPr>
            <a:xfrm>
              <a:off x="3400515" y="2283913"/>
              <a:ext cx="312919" cy="219900"/>
              <a:chOff x="3400515" y="2283913"/>
              <a:chExt cx="312919" cy="219900"/>
            </a:xfrm>
          </p:grpSpPr>
          <p:sp>
            <p:nvSpPr>
              <p:cNvPr id="5577" name="Google Shape;5577;p9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78" name="Google Shape;5578;p9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79" name="Google Shape;5579;p92"/>
            <p:cNvGrpSpPr/>
            <p:nvPr/>
          </p:nvGrpSpPr>
          <p:grpSpPr>
            <a:xfrm>
              <a:off x="3547823" y="2461089"/>
              <a:ext cx="219900" cy="331146"/>
              <a:chOff x="3547823" y="2461089"/>
              <a:chExt cx="219900" cy="331146"/>
            </a:xfrm>
          </p:grpSpPr>
          <p:sp>
            <p:nvSpPr>
              <p:cNvPr id="5580" name="Google Shape;5580;p9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1" name="Google Shape;5581;p9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82" name="Google Shape;5582;p92"/>
            <p:cNvGrpSpPr/>
            <p:nvPr/>
          </p:nvGrpSpPr>
          <p:grpSpPr>
            <a:xfrm>
              <a:off x="3734138" y="2461089"/>
              <a:ext cx="219900" cy="331146"/>
              <a:chOff x="3734138" y="2461089"/>
              <a:chExt cx="219900" cy="331146"/>
            </a:xfrm>
          </p:grpSpPr>
          <p:sp>
            <p:nvSpPr>
              <p:cNvPr id="5583" name="Google Shape;5583;p9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4" name="Google Shape;5584;p9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85" name="Google Shape;5585;p92"/>
            <p:cNvGrpSpPr/>
            <p:nvPr/>
          </p:nvGrpSpPr>
          <p:grpSpPr>
            <a:xfrm>
              <a:off x="3787560" y="2281742"/>
              <a:ext cx="311089" cy="219900"/>
              <a:chOff x="3787560" y="2281742"/>
              <a:chExt cx="311089" cy="219900"/>
            </a:xfrm>
          </p:grpSpPr>
          <p:sp>
            <p:nvSpPr>
              <p:cNvPr id="5586" name="Google Shape;5586;p9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7" name="Google Shape;5587;p9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88" name="Google Shape;5588;p92"/>
            <p:cNvGrpSpPr/>
            <p:nvPr/>
          </p:nvGrpSpPr>
          <p:grpSpPr>
            <a:xfrm>
              <a:off x="3637290" y="2056248"/>
              <a:ext cx="219900" cy="330736"/>
              <a:chOff x="3637290" y="2056248"/>
              <a:chExt cx="219900" cy="330736"/>
            </a:xfrm>
          </p:grpSpPr>
          <p:sp>
            <p:nvSpPr>
              <p:cNvPr id="5589" name="Google Shape;5589;p9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90" name="Google Shape;5590;p9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91" name="Google Shape;5591;p92"/>
          <p:cNvGrpSpPr/>
          <p:nvPr/>
        </p:nvGrpSpPr>
        <p:grpSpPr>
          <a:xfrm>
            <a:off x="2571356" y="2926255"/>
            <a:ext cx="1268144" cy="592394"/>
            <a:chOff x="238125" y="1188750"/>
            <a:chExt cx="7140450" cy="3335550"/>
          </a:xfrm>
        </p:grpSpPr>
        <p:sp>
          <p:nvSpPr>
            <p:cNvPr id="5592" name="Google Shape;5592;p9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92"/>
          <p:cNvGrpSpPr/>
          <p:nvPr/>
        </p:nvGrpSpPr>
        <p:grpSpPr>
          <a:xfrm>
            <a:off x="6679257" y="2928410"/>
            <a:ext cx="1053944" cy="590147"/>
            <a:chOff x="238125" y="1335475"/>
            <a:chExt cx="5418735" cy="3034175"/>
          </a:xfrm>
        </p:grpSpPr>
        <p:sp>
          <p:nvSpPr>
            <p:cNvPr id="5598" name="Google Shape;5598;p9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92"/>
          <p:cNvGrpSpPr/>
          <p:nvPr/>
        </p:nvGrpSpPr>
        <p:grpSpPr>
          <a:xfrm>
            <a:off x="4110066" y="3733309"/>
            <a:ext cx="1268207" cy="638939"/>
            <a:chOff x="3967651" y="3645904"/>
            <a:chExt cx="1479304" cy="745292"/>
          </a:xfrm>
        </p:grpSpPr>
        <p:grpSp>
          <p:nvGrpSpPr>
            <p:cNvPr id="5602" name="Google Shape;5602;p92"/>
            <p:cNvGrpSpPr/>
            <p:nvPr/>
          </p:nvGrpSpPr>
          <p:grpSpPr>
            <a:xfrm>
              <a:off x="3967651" y="4009026"/>
              <a:ext cx="1479304" cy="382170"/>
              <a:chOff x="3967651" y="4009026"/>
              <a:chExt cx="1479304" cy="382170"/>
            </a:xfrm>
          </p:grpSpPr>
          <p:grpSp>
            <p:nvGrpSpPr>
              <p:cNvPr id="5603" name="Google Shape;5603;p92"/>
              <p:cNvGrpSpPr/>
              <p:nvPr/>
            </p:nvGrpSpPr>
            <p:grpSpPr>
              <a:xfrm>
                <a:off x="4892216" y="4195630"/>
                <a:ext cx="554739" cy="195566"/>
                <a:chOff x="3604375" y="4892160"/>
                <a:chExt cx="1651500" cy="582215"/>
              </a:xfrm>
            </p:grpSpPr>
            <p:sp>
              <p:nvSpPr>
                <p:cNvPr id="5604" name="Google Shape;5604;p9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92"/>
              <p:cNvGrpSpPr/>
              <p:nvPr/>
            </p:nvGrpSpPr>
            <p:grpSpPr>
              <a:xfrm>
                <a:off x="3967651" y="4146303"/>
                <a:ext cx="579402" cy="244893"/>
                <a:chOff x="851875" y="4745310"/>
                <a:chExt cx="1724925" cy="729065"/>
              </a:xfrm>
            </p:grpSpPr>
            <p:sp>
              <p:nvSpPr>
                <p:cNvPr id="5607" name="Google Shape;5607;p9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92"/>
              <p:cNvGrpSpPr/>
              <p:nvPr/>
            </p:nvGrpSpPr>
            <p:grpSpPr>
              <a:xfrm>
                <a:off x="4460753" y="4009026"/>
                <a:ext cx="493110" cy="382170"/>
                <a:chOff x="2319875" y="4336625"/>
                <a:chExt cx="1468025" cy="1137750"/>
              </a:xfrm>
            </p:grpSpPr>
            <p:sp>
              <p:nvSpPr>
                <p:cNvPr id="5610" name="Google Shape;5610;p9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2" name="Google Shape;5612;p92"/>
            <p:cNvGrpSpPr/>
            <p:nvPr/>
          </p:nvGrpSpPr>
          <p:grpSpPr>
            <a:xfrm>
              <a:off x="4479443" y="3645904"/>
              <a:ext cx="455965" cy="388789"/>
              <a:chOff x="2957425" y="238100"/>
              <a:chExt cx="1910200" cy="1628775"/>
            </a:xfrm>
          </p:grpSpPr>
          <p:sp>
            <p:nvSpPr>
              <p:cNvPr id="5613" name="Google Shape;5613;p9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92"/>
          <p:cNvGrpSpPr/>
          <p:nvPr/>
        </p:nvGrpSpPr>
        <p:grpSpPr>
          <a:xfrm>
            <a:off x="2496179" y="3734510"/>
            <a:ext cx="1243128" cy="637739"/>
            <a:chOff x="2496310" y="3693351"/>
            <a:chExt cx="1342906" cy="688926"/>
          </a:xfrm>
        </p:grpSpPr>
        <p:grpSp>
          <p:nvGrpSpPr>
            <p:cNvPr id="5624" name="Google Shape;5624;p92"/>
            <p:cNvGrpSpPr/>
            <p:nvPr/>
          </p:nvGrpSpPr>
          <p:grpSpPr>
            <a:xfrm>
              <a:off x="2496310" y="3693351"/>
              <a:ext cx="1342906" cy="688875"/>
              <a:chOff x="2496310" y="3693351"/>
              <a:chExt cx="1342906" cy="688875"/>
            </a:xfrm>
          </p:grpSpPr>
          <p:sp>
            <p:nvSpPr>
              <p:cNvPr id="5625" name="Google Shape;5625;p9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1" name="Google Shape;5631;p92"/>
              <p:cNvCxnSpPr>
                <a:stCxn id="56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632" name="Google Shape;5632;p92"/>
              <p:cNvCxnSpPr>
                <a:stCxn id="56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633" name="Google Shape;5633;p92"/>
              <p:cNvCxnSpPr>
                <a:stCxn id="56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34" name="Google Shape;5634;p92"/>
              <p:cNvCxnSpPr>
                <a:stCxn id="56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35" name="Google Shape;5635;p92"/>
              <p:cNvCxnSpPr>
                <a:stCxn id="56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636" name="Google Shape;5636;p92"/>
            <p:cNvGrpSpPr/>
            <p:nvPr/>
          </p:nvGrpSpPr>
          <p:grpSpPr>
            <a:xfrm>
              <a:off x="2675275" y="3930557"/>
              <a:ext cx="1003306" cy="451719"/>
              <a:chOff x="2675275" y="4174282"/>
              <a:chExt cx="1003306" cy="451719"/>
            </a:xfrm>
          </p:grpSpPr>
          <p:sp>
            <p:nvSpPr>
              <p:cNvPr id="5637" name="Google Shape;5637;p9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0" name="Google Shape;5640;p92"/>
          <p:cNvGrpSpPr/>
          <p:nvPr/>
        </p:nvGrpSpPr>
        <p:grpSpPr>
          <a:xfrm>
            <a:off x="1669850" y="1171356"/>
            <a:ext cx="574511" cy="874709"/>
            <a:chOff x="1715404" y="1112080"/>
            <a:chExt cx="642270" cy="977984"/>
          </a:xfrm>
        </p:grpSpPr>
        <p:grpSp>
          <p:nvGrpSpPr>
            <p:cNvPr id="5641" name="Google Shape;5641;p92"/>
            <p:cNvGrpSpPr/>
            <p:nvPr/>
          </p:nvGrpSpPr>
          <p:grpSpPr>
            <a:xfrm>
              <a:off x="1715404" y="1112080"/>
              <a:ext cx="642270" cy="977984"/>
              <a:chOff x="1715404" y="1112080"/>
              <a:chExt cx="642270" cy="977984"/>
            </a:xfrm>
          </p:grpSpPr>
          <p:sp>
            <p:nvSpPr>
              <p:cNvPr id="5642" name="Google Shape;5642;p9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92"/>
            <p:cNvGrpSpPr/>
            <p:nvPr/>
          </p:nvGrpSpPr>
          <p:grpSpPr>
            <a:xfrm>
              <a:off x="1768927" y="1165603"/>
              <a:ext cx="535225" cy="851367"/>
              <a:chOff x="1768927" y="1165603"/>
              <a:chExt cx="535225" cy="851367"/>
            </a:xfrm>
          </p:grpSpPr>
          <p:sp>
            <p:nvSpPr>
              <p:cNvPr id="5645" name="Google Shape;5645;p9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92"/>
            <p:cNvGrpSpPr/>
            <p:nvPr/>
          </p:nvGrpSpPr>
          <p:grpSpPr>
            <a:xfrm>
              <a:off x="1822449" y="1219125"/>
              <a:ext cx="428180" cy="718859"/>
              <a:chOff x="1822449" y="1219125"/>
              <a:chExt cx="428180" cy="718859"/>
            </a:xfrm>
          </p:grpSpPr>
          <p:sp>
            <p:nvSpPr>
              <p:cNvPr id="5648" name="Google Shape;5648;p9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92"/>
            <p:cNvGrpSpPr/>
            <p:nvPr/>
          </p:nvGrpSpPr>
          <p:grpSpPr>
            <a:xfrm>
              <a:off x="1875972" y="1272648"/>
              <a:ext cx="321135" cy="586939"/>
              <a:chOff x="1875972" y="1272648"/>
              <a:chExt cx="321135" cy="586939"/>
            </a:xfrm>
          </p:grpSpPr>
          <p:sp>
            <p:nvSpPr>
              <p:cNvPr id="5651" name="Google Shape;5651;p9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3" name="Google Shape;5653;p92"/>
          <p:cNvGrpSpPr/>
          <p:nvPr/>
        </p:nvGrpSpPr>
        <p:grpSpPr>
          <a:xfrm>
            <a:off x="7777011" y="3728078"/>
            <a:ext cx="293855" cy="644170"/>
            <a:chOff x="241025" y="3151575"/>
            <a:chExt cx="293855" cy="644170"/>
          </a:xfrm>
        </p:grpSpPr>
        <p:sp>
          <p:nvSpPr>
            <p:cNvPr id="5654" name="Google Shape;5654;p9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92"/>
          <p:cNvGrpSpPr/>
          <p:nvPr/>
        </p:nvGrpSpPr>
        <p:grpSpPr>
          <a:xfrm>
            <a:off x="724994" y="2928078"/>
            <a:ext cx="1779649" cy="591620"/>
            <a:chOff x="246070" y="1983375"/>
            <a:chExt cx="1855347" cy="616849"/>
          </a:xfrm>
        </p:grpSpPr>
        <p:sp>
          <p:nvSpPr>
            <p:cNvPr id="5657" name="Google Shape;5657;p9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92"/>
          <p:cNvGrpSpPr/>
          <p:nvPr/>
        </p:nvGrpSpPr>
        <p:grpSpPr>
          <a:xfrm>
            <a:off x="2335861" y="1171356"/>
            <a:ext cx="711055" cy="745993"/>
            <a:chOff x="2496269" y="1171698"/>
            <a:chExt cx="761953" cy="799392"/>
          </a:xfrm>
        </p:grpSpPr>
        <p:grpSp>
          <p:nvGrpSpPr>
            <p:cNvPr id="5667" name="Google Shape;5667;p92"/>
            <p:cNvGrpSpPr/>
            <p:nvPr/>
          </p:nvGrpSpPr>
          <p:grpSpPr>
            <a:xfrm>
              <a:off x="2496269" y="1171698"/>
              <a:ext cx="761953" cy="723022"/>
              <a:chOff x="2496269" y="1171698"/>
              <a:chExt cx="761953" cy="723022"/>
            </a:xfrm>
          </p:grpSpPr>
          <p:sp>
            <p:nvSpPr>
              <p:cNvPr id="5668" name="Google Shape;5668;p9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92"/>
              <p:cNvGrpSpPr/>
              <p:nvPr/>
            </p:nvGrpSpPr>
            <p:grpSpPr>
              <a:xfrm>
                <a:off x="2496269" y="1171698"/>
                <a:ext cx="761953" cy="723022"/>
                <a:chOff x="2496269" y="1120652"/>
                <a:chExt cx="761953" cy="723022"/>
              </a:xfrm>
            </p:grpSpPr>
            <p:grpSp>
              <p:nvGrpSpPr>
                <p:cNvPr id="5671" name="Google Shape;5671;p92"/>
                <p:cNvGrpSpPr/>
                <p:nvPr/>
              </p:nvGrpSpPr>
              <p:grpSpPr>
                <a:xfrm>
                  <a:off x="2496269" y="1120652"/>
                  <a:ext cx="761953" cy="723022"/>
                  <a:chOff x="2496269" y="1120652"/>
                  <a:chExt cx="761953" cy="723022"/>
                </a:xfrm>
              </p:grpSpPr>
              <p:grpSp>
                <p:nvGrpSpPr>
                  <p:cNvPr id="5672" name="Google Shape;5672;p92"/>
                  <p:cNvGrpSpPr/>
                  <p:nvPr/>
                </p:nvGrpSpPr>
                <p:grpSpPr>
                  <a:xfrm>
                    <a:off x="2496269" y="1304589"/>
                    <a:ext cx="407089" cy="305057"/>
                    <a:chOff x="2496269" y="1304589"/>
                    <a:chExt cx="407089" cy="305057"/>
                  </a:xfrm>
                </p:grpSpPr>
                <p:sp>
                  <p:nvSpPr>
                    <p:cNvPr id="5673" name="Google Shape;5673;p9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92"/>
                  <p:cNvGrpSpPr/>
                  <p:nvPr/>
                </p:nvGrpSpPr>
                <p:grpSpPr>
                  <a:xfrm>
                    <a:off x="2586468" y="1493376"/>
                    <a:ext cx="358850" cy="349656"/>
                    <a:chOff x="2586468" y="1493376"/>
                    <a:chExt cx="358850" cy="349656"/>
                  </a:xfrm>
                </p:grpSpPr>
                <p:sp>
                  <p:nvSpPr>
                    <p:cNvPr id="5676" name="Google Shape;5676;p9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92"/>
                  <p:cNvGrpSpPr/>
                  <p:nvPr/>
                </p:nvGrpSpPr>
                <p:grpSpPr>
                  <a:xfrm>
                    <a:off x="2807939" y="1494024"/>
                    <a:ext cx="358857" cy="349650"/>
                    <a:chOff x="2807939" y="1494024"/>
                    <a:chExt cx="358857" cy="349650"/>
                  </a:xfrm>
                </p:grpSpPr>
                <p:sp>
                  <p:nvSpPr>
                    <p:cNvPr id="5679" name="Google Shape;5679;p9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92"/>
                  <p:cNvGrpSpPr/>
                  <p:nvPr/>
                </p:nvGrpSpPr>
                <p:grpSpPr>
                  <a:xfrm>
                    <a:off x="2851133" y="1305635"/>
                    <a:ext cx="407089" cy="305057"/>
                    <a:chOff x="2851133" y="1305635"/>
                    <a:chExt cx="407089" cy="305057"/>
                  </a:xfrm>
                </p:grpSpPr>
                <p:sp>
                  <p:nvSpPr>
                    <p:cNvPr id="5682" name="Google Shape;5682;p9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92"/>
                  <p:cNvGrpSpPr/>
                  <p:nvPr/>
                </p:nvGrpSpPr>
                <p:grpSpPr>
                  <a:xfrm>
                    <a:off x="2727495" y="1120652"/>
                    <a:ext cx="300271" cy="396358"/>
                    <a:chOff x="2727495" y="1120652"/>
                    <a:chExt cx="300271" cy="396358"/>
                  </a:xfrm>
                </p:grpSpPr>
                <p:sp>
                  <p:nvSpPr>
                    <p:cNvPr id="5685" name="Google Shape;5685;p9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7" name="Google Shape;5687;p92"/>
                <p:cNvGrpSpPr/>
                <p:nvPr/>
              </p:nvGrpSpPr>
              <p:grpSpPr>
                <a:xfrm>
                  <a:off x="2722305" y="1350460"/>
                  <a:ext cx="308357" cy="308344"/>
                  <a:chOff x="2722305" y="1350460"/>
                  <a:chExt cx="308357" cy="308344"/>
                </a:xfrm>
              </p:grpSpPr>
              <p:sp>
                <p:nvSpPr>
                  <p:cNvPr id="5688" name="Google Shape;5688;p9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92"/>
                  <p:cNvGrpSpPr/>
                  <p:nvPr/>
                </p:nvGrpSpPr>
                <p:grpSpPr>
                  <a:xfrm>
                    <a:off x="2725064" y="1364529"/>
                    <a:ext cx="297954" cy="280182"/>
                    <a:chOff x="2725064" y="1364529"/>
                    <a:chExt cx="297954" cy="280182"/>
                  </a:xfrm>
                </p:grpSpPr>
                <p:sp>
                  <p:nvSpPr>
                    <p:cNvPr id="5690" name="Google Shape;5690;p9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95" name="Google Shape;5695;p9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92"/>
          <p:cNvGrpSpPr/>
          <p:nvPr/>
        </p:nvGrpSpPr>
        <p:grpSpPr>
          <a:xfrm>
            <a:off x="3924561" y="2927462"/>
            <a:ext cx="1569144" cy="591015"/>
            <a:chOff x="3820100" y="3023049"/>
            <a:chExt cx="1303926" cy="491162"/>
          </a:xfrm>
        </p:grpSpPr>
        <p:grpSp>
          <p:nvGrpSpPr>
            <p:cNvPr id="5701" name="Google Shape;5701;p92"/>
            <p:cNvGrpSpPr/>
            <p:nvPr/>
          </p:nvGrpSpPr>
          <p:grpSpPr>
            <a:xfrm>
              <a:off x="3820100" y="3023072"/>
              <a:ext cx="1303926" cy="491139"/>
              <a:chOff x="3820100" y="3023072"/>
              <a:chExt cx="1303926" cy="491139"/>
            </a:xfrm>
          </p:grpSpPr>
          <p:sp>
            <p:nvSpPr>
              <p:cNvPr id="5702" name="Google Shape;5702;p9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92"/>
            <p:cNvGrpSpPr/>
            <p:nvPr/>
          </p:nvGrpSpPr>
          <p:grpSpPr>
            <a:xfrm>
              <a:off x="4132439" y="3023645"/>
              <a:ext cx="393633" cy="177096"/>
              <a:chOff x="4132439" y="3023645"/>
              <a:chExt cx="393633" cy="177096"/>
            </a:xfrm>
          </p:grpSpPr>
          <p:sp>
            <p:nvSpPr>
              <p:cNvPr id="5705" name="Google Shape;5705;p9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92"/>
            <p:cNvGrpSpPr/>
            <p:nvPr/>
          </p:nvGrpSpPr>
          <p:grpSpPr>
            <a:xfrm>
              <a:off x="3921811" y="3023049"/>
              <a:ext cx="1002397" cy="388943"/>
              <a:chOff x="3921811" y="3023049"/>
              <a:chExt cx="1002397" cy="388943"/>
            </a:xfrm>
          </p:grpSpPr>
          <p:sp>
            <p:nvSpPr>
              <p:cNvPr id="5708" name="Google Shape;5708;p9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92"/>
            <p:cNvGrpSpPr/>
            <p:nvPr/>
          </p:nvGrpSpPr>
          <p:grpSpPr>
            <a:xfrm>
              <a:off x="4023645" y="3023049"/>
              <a:ext cx="683032" cy="286722"/>
              <a:chOff x="4023645" y="3023049"/>
              <a:chExt cx="683032" cy="286722"/>
            </a:xfrm>
          </p:grpSpPr>
          <p:sp>
            <p:nvSpPr>
              <p:cNvPr id="5711" name="Google Shape;5711;p9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3" name="Google Shape;5713;p92"/>
          <p:cNvGrpSpPr/>
          <p:nvPr/>
        </p:nvGrpSpPr>
        <p:grpSpPr>
          <a:xfrm>
            <a:off x="1556683" y="2054307"/>
            <a:ext cx="713522" cy="688025"/>
            <a:chOff x="1706078" y="2092648"/>
            <a:chExt cx="660913" cy="637296"/>
          </a:xfrm>
        </p:grpSpPr>
        <p:sp>
          <p:nvSpPr>
            <p:cNvPr id="5714" name="Google Shape;5714;p9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92"/>
            <p:cNvGrpSpPr/>
            <p:nvPr/>
          </p:nvGrpSpPr>
          <p:grpSpPr>
            <a:xfrm>
              <a:off x="1706078" y="2092648"/>
              <a:ext cx="660913" cy="575241"/>
              <a:chOff x="1706078" y="2092648"/>
              <a:chExt cx="660913" cy="575241"/>
            </a:xfrm>
          </p:grpSpPr>
          <p:sp>
            <p:nvSpPr>
              <p:cNvPr id="5716" name="Google Shape;5716;p9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9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9" name="Google Shape;5719;p92"/>
          <p:cNvGrpSpPr/>
          <p:nvPr/>
        </p:nvGrpSpPr>
        <p:grpSpPr>
          <a:xfrm>
            <a:off x="6318542" y="1171856"/>
            <a:ext cx="1317459" cy="684168"/>
            <a:chOff x="238125" y="999450"/>
            <a:chExt cx="7140700" cy="3708225"/>
          </a:xfrm>
        </p:grpSpPr>
        <p:sp>
          <p:nvSpPr>
            <p:cNvPr id="5720" name="Google Shape;5720;p9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9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grpSp>
        <p:nvGrpSpPr>
          <p:cNvPr id="5733" name="Google Shape;5733;p93"/>
          <p:cNvGrpSpPr/>
          <p:nvPr/>
        </p:nvGrpSpPr>
        <p:grpSpPr>
          <a:xfrm>
            <a:off x="729238" y="1179665"/>
            <a:ext cx="1636117" cy="1526144"/>
            <a:chOff x="729238" y="1179665"/>
            <a:chExt cx="1636117" cy="1526144"/>
          </a:xfrm>
        </p:grpSpPr>
        <p:grpSp>
          <p:nvGrpSpPr>
            <p:cNvPr id="5734" name="Google Shape;5734;p93"/>
            <p:cNvGrpSpPr/>
            <p:nvPr/>
          </p:nvGrpSpPr>
          <p:grpSpPr>
            <a:xfrm>
              <a:off x="729238" y="1179665"/>
              <a:ext cx="80700" cy="1526144"/>
              <a:chOff x="729238" y="1179665"/>
              <a:chExt cx="80700" cy="1526144"/>
            </a:xfrm>
          </p:grpSpPr>
          <p:sp>
            <p:nvSpPr>
              <p:cNvPr id="5735" name="Google Shape;5735;p9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9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93"/>
            <p:cNvGrpSpPr/>
            <p:nvPr/>
          </p:nvGrpSpPr>
          <p:grpSpPr>
            <a:xfrm>
              <a:off x="903098" y="1179665"/>
              <a:ext cx="80700" cy="1526144"/>
              <a:chOff x="903098" y="1179665"/>
              <a:chExt cx="80700" cy="1526144"/>
            </a:xfrm>
          </p:grpSpPr>
          <p:sp>
            <p:nvSpPr>
              <p:cNvPr id="5746" name="Google Shape;5746;p9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9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9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93"/>
            <p:cNvGrpSpPr/>
            <p:nvPr/>
          </p:nvGrpSpPr>
          <p:grpSpPr>
            <a:xfrm>
              <a:off x="1076958" y="1179665"/>
              <a:ext cx="80700" cy="1526144"/>
              <a:chOff x="1076958" y="1179665"/>
              <a:chExt cx="80700" cy="1526144"/>
            </a:xfrm>
          </p:grpSpPr>
          <p:sp>
            <p:nvSpPr>
              <p:cNvPr id="5757" name="Google Shape;5757;p9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9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93"/>
            <p:cNvGrpSpPr/>
            <p:nvPr/>
          </p:nvGrpSpPr>
          <p:grpSpPr>
            <a:xfrm>
              <a:off x="1247707" y="1179665"/>
              <a:ext cx="80700" cy="1526144"/>
              <a:chOff x="1247707" y="1179665"/>
              <a:chExt cx="80700" cy="1526144"/>
            </a:xfrm>
          </p:grpSpPr>
          <p:sp>
            <p:nvSpPr>
              <p:cNvPr id="5768" name="Google Shape;5768;p9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9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93"/>
            <p:cNvGrpSpPr/>
            <p:nvPr/>
          </p:nvGrpSpPr>
          <p:grpSpPr>
            <a:xfrm>
              <a:off x="1421567" y="1179665"/>
              <a:ext cx="80700" cy="1526144"/>
              <a:chOff x="1421567" y="1179665"/>
              <a:chExt cx="80700" cy="1526144"/>
            </a:xfrm>
          </p:grpSpPr>
          <p:sp>
            <p:nvSpPr>
              <p:cNvPr id="5779" name="Google Shape;5779;p9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93"/>
            <p:cNvGrpSpPr/>
            <p:nvPr/>
          </p:nvGrpSpPr>
          <p:grpSpPr>
            <a:xfrm>
              <a:off x="1592327" y="1179665"/>
              <a:ext cx="80700" cy="1526144"/>
              <a:chOff x="1592327" y="1179665"/>
              <a:chExt cx="80700" cy="1526144"/>
            </a:xfrm>
          </p:grpSpPr>
          <p:sp>
            <p:nvSpPr>
              <p:cNvPr id="5790" name="Google Shape;5790;p9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93"/>
            <p:cNvGrpSpPr/>
            <p:nvPr/>
          </p:nvGrpSpPr>
          <p:grpSpPr>
            <a:xfrm>
              <a:off x="1766187" y="1179665"/>
              <a:ext cx="80700" cy="1526144"/>
              <a:chOff x="1766187" y="1179665"/>
              <a:chExt cx="80700" cy="1526144"/>
            </a:xfrm>
          </p:grpSpPr>
          <p:sp>
            <p:nvSpPr>
              <p:cNvPr id="5801" name="Google Shape;5801;p9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93"/>
            <p:cNvGrpSpPr/>
            <p:nvPr/>
          </p:nvGrpSpPr>
          <p:grpSpPr>
            <a:xfrm>
              <a:off x="1936935" y="1179665"/>
              <a:ext cx="80700" cy="1526144"/>
              <a:chOff x="1936935" y="1179665"/>
              <a:chExt cx="80700" cy="1526144"/>
            </a:xfrm>
          </p:grpSpPr>
          <p:sp>
            <p:nvSpPr>
              <p:cNvPr id="5812" name="Google Shape;5812;p9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93"/>
            <p:cNvGrpSpPr/>
            <p:nvPr/>
          </p:nvGrpSpPr>
          <p:grpSpPr>
            <a:xfrm>
              <a:off x="2110795" y="1179665"/>
              <a:ext cx="80700" cy="1526144"/>
              <a:chOff x="2110795" y="1179665"/>
              <a:chExt cx="80700" cy="1526144"/>
            </a:xfrm>
          </p:grpSpPr>
          <p:sp>
            <p:nvSpPr>
              <p:cNvPr id="5823" name="Google Shape;5823;p9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93"/>
            <p:cNvGrpSpPr/>
            <p:nvPr/>
          </p:nvGrpSpPr>
          <p:grpSpPr>
            <a:xfrm>
              <a:off x="2284655" y="1179665"/>
              <a:ext cx="80700" cy="1526144"/>
              <a:chOff x="2284655" y="1179665"/>
              <a:chExt cx="80700" cy="1526144"/>
            </a:xfrm>
          </p:grpSpPr>
          <p:sp>
            <p:nvSpPr>
              <p:cNvPr id="5834" name="Google Shape;5834;p9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4" name="Google Shape;5844;p93"/>
          <p:cNvGrpSpPr/>
          <p:nvPr/>
        </p:nvGrpSpPr>
        <p:grpSpPr>
          <a:xfrm>
            <a:off x="2623904" y="1198803"/>
            <a:ext cx="1364248" cy="1102133"/>
            <a:chOff x="2623904" y="1198803"/>
            <a:chExt cx="1364248" cy="1102133"/>
          </a:xfrm>
        </p:grpSpPr>
        <p:grpSp>
          <p:nvGrpSpPr>
            <p:cNvPr id="5845" name="Google Shape;5845;p93"/>
            <p:cNvGrpSpPr/>
            <p:nvPr/>
          </p:nvGrpSpPr>
          <p:grpSpPr>
            <a:xfrm>
              <a:off x="2623907" y="1198803"/>
              <a:ext cx="1364245" cy="273000"/>
              <a:chOff x="2623907" y="1198803"/>
              <a:chExt cx="1364245" cy="273000"/>
            </a:xfrm>
          </p:grpSpPr>
          <p:sp>
            <p:nvSpPr>
              <p:cNvPr id="5846" name="Google Shape;5846;p9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93"/>
            <p:cNvGrpSpPr/>
            <p:nvPr/>
          </p:nvGrpSpPr>
          <p:grpSpPr>
            <a:xfrm>
              <a:off x="2623904" y="1476964"/>
              <a:ext cx="1364245" cy="273000"/>
              <a:chOff x="2623904" y="1476964"/>
              <a:chExt cx="1364245" cy="273000"/>
            </a:xfrm>
          </p:grpSpPr>
          <p:sp>
            <p:nvSpPr>
              <p:cNvPr id="5852" name="Google Shape;5852;p9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93"/>
            <p:cNvGrpSpPr/>
            <p:nvPr/>
          </p:nvGrpSpPr>
          <p:grpSpPr>
            <a:xfrm>
              <a:off x="2623907" y="1749775"/>
              <a:ext cx="1364245" cy="273000"/>
              <a:chOff x="2623907" y="1749775"/>
              <a:chExt cx="1364245" cy="273000"/>
            </a:xfrm>
          </p:grpSpPr>
          <p:sp>
            <p:nvSpPr>
              <p:cNvPr id="5858" name="Google Shape;5858;p9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93"/>
            <p:cNvGrpSpPr/>
            <p:nvPr/>
          </p:nvGrpSpPr>
          <p:grpSpPr>
            <a:xfrm>
              <a:off x="2623904" y="2027936"/>
              <a:ext cx="1364245" cy="273000"/>
              <a:chOff x="2623904" y="2027936"/>
              <a:chExt cx="1364245" cy="273000"/>
            </a:xfrm>
          </p:grpSpPr>
          <p:sp>
            <p:nvSpPr>
              <p:cNvPr id="5864" name="Google Shape;5864;p9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9" name="Google Shape;5869;p93"/>
          <p:cNvGrpSpPr/>
          <p:nvPr/>
        </p:nvGrpSpPr>
        <p:grpSpPr>
          <a:xfrm>
            <a:off x="2613365" y="2657876"/>
            <a:ext cx="1387541" cy="159124"/>
            <a:chOff x="3200660" y="2180272"/>
            <a:chExt cx="2563824" cy="378237"/>
          </a:xfrm>
        </p:grpSpPr>
        <p:sp>
          <p:nvSpPr>
            <p:cNvPr id="5870" name="Google Shape;5870;p9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9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93"/>
          <p:cNvGrpSpPr/>
          <p:nvPr/>
        </p:nvGrpSpPr>
        <p:grpSpPr>
          <a:xfrm>
            <a:off x="2609890" y="2935640"/>
            <a:ext cx="1390502" cy="159625"/>
            <a:chOff x="3530150" y="2790075"/>
            <a:chExt cx="1962600" cy="225300"/>
          </a:xfrm>
        </p:grpSpPr>
        <p:sp>
          <p:nvSpPr>
            <p:cNvPr id="5889" name="Google Shape;5889;p9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93"/>
          <p:cNvGrpSpPr/>
          <p:nvPr/>
        </p:nvGrpSpPr>
        <p:grpSpPr>
          <a:xfrm>
            <a:off x="2609948" y="3213905"/>
            <a:ext cx="1411629" cy="154175"/>
            <a:chOff x="3558802" y="4011244"/>
            <a:chExt cx="1866000" cy="111600"/>
          </a:xfrm>
        </p:grpSpPr>
        <p:sp>
          <p:nvSpPr>
            <p:cNvPr id="5892" name="Google Shape;5892;p9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93"/>
          <p:cNvGrpSpPr/>
          <p:nvPr/>
        </p:nvGrpSpPr>
        <p:grpSpPr>
          <a:xfrm>
            <a:off x="2610235" y="2419475"/>
            <a:ext cx="1383503" cy="119761"/>
            <a:chOff x="3465975" y="2270258"/>
            <a:chExt cx="1986364" cy="171947"/>
          </a:xfrm>
        </p:grpSpPr>
        <p:sp>
          <p:nvSpPr>
            <p:cNvPr id="5895" name="Google Shape;5895;p9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93"/>
          <p:cNvGrpSpPr/>
          <p:nvPr/>
        </p:nvGrpSpPr>
        <p:grpSpPr>
          <a:xfrm>
            <a:off x="2621243" y="3783248"/>
            <a:ext cx="1369531" cy="195460"/>
            <a:chOff x="723300" y="4253549"/>
            <a:chExt cx="2276482" cy="324900"/>
          </a:xfrm>
        </p:grpSpPr>
        <p:sp>
          <p:nvSpPr>
            <p:cNvPr id="5904" name="Google Shape;5904;p9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93"/>
          <p:cNvGrpSpPr/>
          <p:nvPr/>
        </p:nvGrpSpPr>
        <p:grpSpPr>
          <a:xfrm>
            <a:off x="2610803" y="3484489"/>
            <a:ext cx="1389066" cy="180119"/>
            <a:chOff x="705948" y="3788465"/>
            <a:chExt cx="2308953" cy="299400"/>
          </a:xfrm>
        </p:grpSpPr>
        <p:sp>
          <p:nvSpPr>
            <p:cNvPr id="5910" name="Google Shape;5910;p9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93"/>
          <p:cNvGrpSpPr/>
          <p:nvPr/>
        </p:nvGrpSpPr>
        <p:grpSpPr>
          <a:xfrm>
            <a:off x="4207794" y="2088443"/>
            <a:ext cx="1433821" cy="191501"/>
            <a:chOff x="4273350" y="2088443"/>
            <a:chExt cx="1433821" cy="191501"/>
          </a:xfrm>
        </p:grpSpPr>
        <p:grpSp>
          <p:nvGrpSpPr>
            <p:cNvPr id="5916" name="Google Shape;5916;p93"/>
            <p:cNvGrpSpPr/>
            <p:nvPr/>
          </p:nvGrpSpPr>
          <p:grpSpPr>
            <a:xfrm>
              <a:off x="4273350" y="2088443"/>
              <a:ext cx="1433821" cy="0"/>
              <a:chOff x="5224975" y="2962250"/>
              <a:chExt cx="1544400" cy="0"/>
            </a:xfrm>
          </p:grpSpPr>
          <p:cxnSp>
            <p:nvCxnSpPr>
              <p:cNvPr id="5917" name="Google Shape;5917;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18" name="Google Shape;5918;p9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919" name="Google Shape;5919;p93"/>
            <p:cNvGrpSpPr/>
            <p:nvPr/>
          </p:nvGrpSpPr>
          <p:grpSpPr>
            <a:xfrm>
              <a:off x="4273350" y="2279944"/>
              <a:ext cx="1433821" cy="0"/>
              <a:chOff x="5224975" y="2962250"/>
              <a:chExt cx="1544400" cy="0"/>
            </a:xfrm>
          </p:grpSpPr>
          <p:cxnSp>
            <p:nvCxnSpPr>
              <p:cNvPr id="5920" name="Google Shape;5920;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21" name="Google Shape;5921;p9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922" name="Google Shape;5922;p93"/>
          <p:cNvGrpSpPr/>
          <p:nvPr/>
        </p:nvGrpSpPr>
        <p:grpSpPr>
          <a:xfrm>
            <a:off x="2658741" y="4097347"/>
            <a:ext cx="1304609" cy="294074"/>
            <a:chOff x="2658741" y="4097347"/>
            <a:chExt cx="1304609" cy="294074"/>
          </a:xfrm>
        </p:grpSpPr>
        <p:grpSp>
          <p:nvGrpSpPr>
            <p:cNvPr id="5923" name="Google Shape;5923;p93"/>
            <p:cNvGrpSpPr/>
            <p:nvPr/>
          </p:nvGrpSpPr>
          <p:grpSpPr>
            <a:xfrm>
              <a:off x="2658741" y="4097347"/>
              <a:ext cx="118572" cy="294074"/>
              <a:chOff x="3343310" y="4475555"/>
              <a:chExt cx="127717" cy="316753"/>
            </a:xfrm>
          </p:grpSpPr>
          <p:sp>
            <p:nvSpPr>
              <p:cNvPr id="5924" name="Google Shape;5924;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93"/>
            <p:cNvGrpSpPr/>
            <p:nvPr/>
          </p:nvGrpSpPr>
          <p:grpSpPr>
            <a:xfrm>
              <a:off x="3815519" y="4098388"/>
              <a:ext cx="147831" cy="291991"/>
              <a:chOff x="3527539" y="4476677"/>
              <a:chExt cx="159232" cy="314510"/>
            </a:xfrm>
          </p:grpSpPr>
          <p:sp>
            <p:nvSpPr>
              <p:cNvPr id="5927" name="Google Shape;5927;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93"/>
            <p:cNvGrpSpPr/>
            <p:nvPr/>
          </p:nvGrpSpPr>
          <p:grpSpPr>
            <a:xfrm>
              <a:off x="3511696" y="4098388"/>
              <a:ext cx="147831" cy="291991"/>
              <a:chOff x="3527539" y="4476677"/>
              <a:chExt cx="159232" cy="314510"/>
            </a:xfrm>
          </p:grpSpPr>
          <p:sp>
            <p:nvSpPr>
              <p:cNvPr id="5930" name="Google Shape;5930;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93"/>
            <p:cNvGrpSpPr/>
            <p:nvPr/>
          </p:nvGrpSpPr>
          <p:grpSpPr>
            <a:xfrm>
              <a:off x="3207874" y="4098388"/>
              <a:ext cx="147831" cy="291991"/>
              <a:chOff x="3527539" y="4476677"/>
              <a:chExt cx="159232" cy="314510"/>
            </a:xfrm>
          </p:grpSpPr>
          <p:sp>
            <p:nvSpPr>
              <p:cNvPr id="5933" name="Google Shape;5933;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93"/>
            <p:cNvGrpSpPr/>
            <p:nvPr/>
          </p:nvGrpSpPr>
          <p:grpSpPr>
            <a:xfrm>
              <a:off x="2933305" y="4097347"/>
              <a:ext cx="118572" cy="294074"/>
              <a:chOff x="3343310" y="4475555"/>
              <a:chExt cx="127717" cy="316753"/>
            </a:xfrm>
          </p:grpSpPr>
          <p:sp>
            <p:nvSpPr>
              <p:cNvPr id="5936" name="Google Shape;5936;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93"/>
          <p:cNvGrpSpPr/>
          <p:nvPr/>
        </p:nvGrpSpPr>
        <p:grpSpPr>
          <a:xfrm>
            <a:off x="4209349" y="1176041"/>
            <a:ext cx="1430711" cy="751237"/>
            <a:chOff x="5159450" y="1919950"/>
            <a:chExt cx="1541050" cy="862500"/>
          </a:xfrm>
        </p:grpSpPr>
        <p:sp>
          <p:nvSpPr>
            <p:cNvPr id="5939" name="Google Shape;5939;p9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940" name="Google Shape;5940;p93"/>
            <p:cNvGrpSpPr/>
            <p:nvPr/>
          </p:nvGrpSpPr>
          <p:grpSpPr>
            <a:xfrm>
              <a:off x="5159450" y="1919950"/>
              <a:ext cx="1541050" cy="862500"/>
              <a:chOff x="5159450" y="1919950"/>
              <a:chExt cx="1541050" cy="862500"/>
            </a:xfrm>
          </p:grpSpPr>
          <p:cxnSp>
            <p:nvCxnSpPr>
              <p:cNvPr id="5941" name="Google Shape;5941;p9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942" name="Google Shape;5942;p9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943" name="Google Shape;5943;p93"/>
          <p:cNvGrpSpPr/>
          <p:nvPr/>
        </p:nvGrpSpPr>
        <p:grpSpPr>
          <a:xfrm>
            <a:off x="4257486" y="2439811"/>
            <a:ext cx="1334436" cy="967914"/>
            <a:chOff x="4294923" y="2439811"/>
            <a:chExt cx="1334436" cy="967914"/>
          </a:xfrm>
        </p:grpSpPr>
        <p:grpSp>
          <p:nvGrpSpPr>
            <p:cNvPr id="5944" name="Google Shape;5944;p93"/>
            <p:cNvGrpSpPr/>
            <p:nvPr/>
          </p:nvGrpSpPr>
          <p:grpSpPr>
            <a:xfrm>
              <a:off x="4960455" y="2469658"/>
              <a:ext cx="668904" cy="885524"/>
              <a:chOff x="4960455" y="2469658"/>
              <a:chExt cx="668904" cy="885524"/>
            </a:xfrm>
          </p:grpSpPr>
          <p:sp>
            <p:nvSpPr>
              <p:cNvPr id="5945" name="Google Shape;5945;p9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9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9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93"/>
            <p:cNvGrpSpPr/>
            <p:nvPr/>
          </p:nvGrpSpPr>
          <p:grpSpPr>
            <a:xfrm>
              <a:off x="4294923" y="2469658"/>
              <a:ext cx="668951" cy="885524"/>
              <a:chOff x="4294923" y="2469658"/>
              <a:chExt cx="668951" cy="885524"/>
            </a:xfrm>
          </p:grpSpPr>
          <p:sp>
            <p:nvSpPr>
              <p:cNvPr id="5952" name="Google Shape;5952;p9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9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9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8" name="Google Shape;5958;p9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93"/>
          <p:cNvGrpSpPr/>
          <p:nvPr/>
        </p:nvGrpSpPr>
        <p:grpSpPr>
          <a:xfrm>
            <a:off x="4243690" y="3494256"/>
            <a:ext cx="1430949" cy="897289"/>
            <a:chOff x="4351371" y="3547942"/>
            <a:chExt cx="1345130" cy="843475"/>
          </a:xfrm>
        </p:grpSpPr>
        <p:grpSp>
          <p:nvGrpSpPr>
            <p:cNvPr id="5960" name="Google Shape;5960;p93"/>
            <p:cNvGrpSpPr/>
            <p:nvPr/>
          </p:nvGrpSpPr>
          <p:grpSpPr>
            <a:xfrm>
              <a:off x="4351371" y="4209917"/>
              <a:ext cx="1345130" cy="181500"/>
              <a:chOff x="4351371" y="4209917"/>
              <a:chExt cx="1345130" cy="181500"/>
            </a:xfrm>
          </p:grpSpPr>
          <p:sp>
            <p:nvSpPr>
              <p:cNvPr id="5961" name="Google Shape;5961;p9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2" name="Google Shape;5962;p9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963" name="Google Shape;5963;p93"/>
            <p:cNvGrpSpPr/>
            <p:nvPr/>
          </p:nvGrpSpPr>
          <p:grpSpPr>
            <a:xfrm>
              <a:off x="4403010" y="3985221"/>
              <a:ext cx="1109518" cy="181500"/>
              <a:chOff x="4403010" y="3985221"/>
              <a:chExt cx="1109518" cy="181500"/>
            </a:xfrm>
          </p:grpSpPr>
          <p:sp>
            <p:nvSpPr>
              <p:cNvPr id="5964" name="Google Shape;5964;p9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5" name="Google Shape;5965;p9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966" name="Google Shape;5966;p93"/>
            <p:cNvGrpSpPr/>
            <p:nvPr/>
          </p:nvGrpSpPr>
          <p:grpSpPr>
            <a:xfrm>
              <a:off x="4618704" y="3766582"/>
              <a:ext cx="807858" cy="181500"/>
              <a:chOff x="4618704" y="3766582"/>
              <a:chExt cx="807858" cy="181500"/>
            </a:xfrm>
          </p:grpSpPr>
          <p:sp>
            <p:nvSpPr>
              <p:cNvPr id="5967" name="Google Shape;5967;p9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9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969" name="Google Shape;5969;p93"/>
            <p:cNvGrpSpPr/>
            <p:nvPr/>
          </p:nvGrpSpPr>
          <p:grpSpPr>
            <a:xfrm>
              <a:off x="4735238" y="3547942"/>
              <a:ext cx="462839" cy="181500"/>
              <a:chOff x="4735238" y="3547942"/>
              <a:chExt cx="462839" cy="181500"/>
            </a:xfrm>
          </p:grpSpPr>
          <p:sp>
            <p:nvSpPr>
              <p:cNvPr id="5970" name="Google Shape;5970;p9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1" name="Google Shape;5971;p9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72" name="Google Shape;5972;p93"/>
          <p:cNvGrpSpPr/>
          <p:nvPr/>
        </p:nvGrpSpPr>
        <p:grpSpPr>
          <a:xfrm>
            <a:off x="7420047" y="2429580"/>
            <a:ext cx="1020955" cy="928853"/>
            <a:chOff x="926675" y="238125"/>
            <a:chExt cx="5755100" cy="5232975"/>
          </a:xfrm>
        </p:grpSpPr>
        <p:sp>
          <p:nvSpPr>
            <p:cNvPr id="5973" name="Google Shape;5973;p9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9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93"/>
          <p:cNvGrpSpPr/>
          <p:nvPr/>
        </p:nvGrpSpPr>
        <p:grpSpPr>
          <a:xfrm>
            <a:off x="727421" y="2828315"/>
            <a:ext cx="1695374" cy="1560837"/>
            <a:chOff x="727421" y="2828315"/>
            <a:chExt cx="1695374" cy="1560837"/>
          </a:xfrm>
        </p:grpSpPr>
        <p:grpSp>
          <p:nvGrpSpPr>
            <p:cNvPr id="5978" name="Google Shape;5978;p93"/>
            <p:cNvGrpSpPr/>
            <p:nvPr/>
          </p:nvGrpSpPr>
          <p:grpSpPr>
            <a:xfrm>
              <a:off x="727421" y="2828315"/>
              <a:ext cx="1695374" cy="1560837"/>
              <a:chOff x="734799" y="2782450"/>
              <a:chExt cx="1571100" cy="1577400"/>
            </a:xfrm>
          </p:grpSpPr>
          <p:cxnSp>
            <p:nvCxnSpPr>
              <p:cNvPr id="5979" name="Google Shape;5979;p9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80" name="Google Shape;5980;p9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81" name="Google Shape;5981;p93"/>
            <p:cNvGrpSpPr/>
            <p:nvPr/>
          </p:nvGrpSpPr>
          <p:grpSpPr>
            <a:xfrm>
              <a:off x="819108" y="2882501"/>
              <a:ext cx="1556791" cy="1426186"/>
              <a:chOff x="819108" y="2882501"/>
              <a:chExt cx="1556791" cy="1426186"/>
            </a:xfrm>
          </p:grpSpPr>
          <p:grpSp>
            <p:nvGrpSpPr>
              <p:cNvPr id="5982" name="Google Shape;5982;p93"/>
              <p:cNvGrpSpPr/>
              <p:nvPr/>
            </p:nvGrpSpPr>
            <p:grpSpPr>
              <a:xfrm>
                <a:off x="819108" y="2882501"/>
                <a:ext cx="103104" cy="1426186"/>
                <a:chOff x="4674013" y="3100904"/>
                <a:chExt cx="122758" cy="1698043"/>
              </a:xfrm>
            </p:grpSpPr>
            <p:sp>
              <p:nvSpPr>
                <p:cNvPr id="5983" name="Google Shape;5983;p9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9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9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93"/>
              <p:cNvGrpSpPr/>
              <p:nvPr/>
            </p:nvGrpSpPr>
            <p:grpSpPr>
              <a:xfrm>
                <a:off x="1062475" y="2882501"/>
                <a:ext cx="103104" cy="1426186"/>
                <a:chOff x="4940438" y="3100904"/>
                <a:chExt cx="122758" cy="1698043"/>
              </a:xfrm>
            </p:grpSpPr>
            <p:sp>
              <p:nvSpPr>
                <p:cNvPr id="5991" name="Google Shape;5991;p9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93"/>
              <p:cNvGrpSpPr/>
              <p:nvPr/>
            </p:nvGrpSpPr>
            <p:grpSpPr>
              <a:xfrm>
                <a:off x="1299324" y="2882501"/>
                <a:ext cx="103104" cy="1426186"/>
                <a:chOff x="5206863" y="3100904"/>
                <a:chExt cx="122758" cy="1698043"/>
              </a:xfrm>
            </p:grpSpPr>
            <p:sp>
              <p:nvSpPr>
                <p:cNvPr id="5999" name="Google Shape;5999;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93"/>
              <p:cNvGrpSpPr/>
              <p:nvPr/>
            </p:nvGrpSpPr>
            <p:grpSpPr>
              <a:xfrm>
                <a:off x="1786057" y="2882501"/>
                <a:ext cx="103104" cy="1426186"/>
                <a:chOff x="6006138" y="3143629"/>
                <a:chExt cx="122758" cy="1698043"/>
              </a:xfrm>
            </p:grpSpPr>
            <p:sp>
              <p:nvSpPr>
                <p:cNvPr id="6007" name="Google Shape;6007;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93"/>
              <p:cNvGrpSpPr/>
              <p:nvPr/>
            </p:nvGrpSpPr>
            <p:grpSpPr>
              <a:xfrm>
                <a:off x="2029422" y="2882501"/>
                <a:ext cx="103104" cy="1426186"/>
                <a:chOff x="6805413" y="3100904"/>
                <a:chExt cx="122758" cy="1698043"/>
              </a:xfrm>
            </p:grpSpPr>
            <p:sp>
              <p:nvSpPr>
                <p:cNvPr id="6015" name="Google Shape;6015;p9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9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9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93"/>
              <p:cNvGrpSpPr/>
              <p:nvPr/>
            </p:nvGrpSpPr>
            <p:grpSpPr>
              <a:xfrm>
                <a:off x="2272795" y="2882501"/>
                <a:ext cx="103104" cy="1426186"/>
                <a:chOff x="5206863" y="3100904"/>
                <a:chExt cx="122758" cy="1698043"/>
              </a:xfrm>
            </p:grpSpPr>
            <p:sp>
              <p:nvSpPr>
                <p:cNvPr id="6023" name="Google Shape;6023;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93"/>
              <p:cNvGrpSpPr/>
              <p:nvPr/>
            </p:nvGrpSpPr>
            <p:grpSpPr>
              <a:xfrm>
                <a:off x="1542694" y="2882501"/>
                <a:ext cx="103104" cy="1426186"/>
                <a:chOff x="6006138" y="3143629"/>
                <a:chExt cx="122758" cy="1698043"/>
              </a:xfrm>
            </p:grpSpPr>
            <p:sp>
              <p:nvSpPr>
                <p:cNvPr id="6031" name="Google Shape;6031;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8" name="Google Shape;6038;p93"/>
          <p:cNvGrpSpPr/>
          <p:nvPr/>
        </p:nvGrpSpPr>
        <p:grpSpPr>
          <a:xfrm>
            <a:off x="5683472" y="3518037"/>
            <a:ext cx="2749952" cy="870677"/>
            <a:chOff x="238125" y="1725700"/>
            <a:chExt cx="7139025" cy="2260325"/>
          </a:xfrm>
        </p:grpSpPr>
        <p:sp>
          <p:nvSpPr>
            <p:cNvPr id="6039" name="Google Shape;6039;p9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9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93"/>
          <p:cNvGrpSpPr/>
          <p:nvPr/>
        </p:nvGrpSpPr>
        <p:grpSpPr>
          <a:xfrm>
            <a:off x="5953636" y="2459783"/>
            <a:ext cx="1105452" cy="916747"/>
            <a:chOff x="5249100" y="1210600"/>
            <a:chExt cx="3502700" cy="2904775"/>
          </a:xfrm>
        </p:grpSpPr>
        <p:sp>
          <p:nvSpPr>
            <p:cNvPr id="6050" name="Google Shape;6050;p9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9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055" name="Google Shape;6055;p9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056" name="Google Shape;6056;p9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057" name="Google Shape;6057;p9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058" name="Google Shape;6058;p9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93"/>
          <p:cNvGrpSpPr/>
          <p:nvPr/>
        </p:nvGrpSpPr>
        <p:grpSpPr>
          <a:xfrm>
            <a:off x="7136183" y="1179201"/>
            <a:ext cx="1304650" cy="1124856"/>
            <a:chOff x="7287122" y="1165658"/>
            <a:chExt cx="1219413" cy="1051365"/>
          </a:xfrm>
        </p:grpSpPr>
        <p:grpSp>
          <p:nvGrpSpPr>
            <p:cNvPr id="6060" name="Google Shape;6060;p93"/>
            <p:cNvGrpSpPr/>
            <p:nvPr/>
          </p:nvGrpSpPr>
          <p:grpSpPr>
            <a:xfrm>
              <a:off x="7287122" y="1969723"/>
              <a:ext cx="1219413" cy="247300"/>
              <a:chOff x="7287122" y="1969723"/>
              <a:chExt cx="1219413" cy="247300"/>
            </a:xfrm>
          </p:grpSpPr>
          <p:sp>
            <p:nvSpPr>
              <p:cNvPr id="6061" name="Google Shape;6061;p9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93"/>
              <p:cNvGrpSpPr/>
              <p:nvPr/>
            </p:nvGrpSpPr>
            <p:grpSpPr>
              <a:xfrm>
                <a:off x="7287122" y="2063892"/>
                <a:ext cx="1151753" cy="73428"/>
                <a:chOff x="7287122" y="2063892"/>
                <a:chExt cx="1151753" cy="73428"/>
              </a:xfrm>
            </p:grpSpPr>
            <p:sp>
              <p:nvSpPr>
                <p:cNvPr id="6063" name="Google Shape;6063;p9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4" name="Google Shape;6064;p9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065" name="Google Shape;6065;p93"/>
            <p:cNvGrpSpPr/>
            <p:nvPr/>
          </p:nvGrpSpPr>
          <p:grpSpPr>
            <a:xfrm>
              <a:off x="7287122" y="1712201"/>
              <a:ext cx="1219403" cy="246767"/>
              <a:chOff x="7287122" y="1712201"/>
              <a:chExt cx="1219403" cy="246767"/>
            </a:xfrm>
          </p:grpSpPr>
          <p:sp>
            <p:nvSpPr>
              <p:cNvPr id="6066" name="Google Shape;6066;p9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93"/>
              <p:cNvGrpSpPr/>
              <p:nvPr/>
            </p:nvGrpSpPr>
            <p:grpSpPr>
              <a:xfrm>
                <a:off x="7287122" y="1842861"/>
                <a:ext cx="1005303" cy="73419"/>
                <a:chOff x="7287122" y="1842861"/>
                <a:chExt cx="1005303" cy="73419"/>
              </a:xfrm>
            </p:grpSpPr>
            <p:sp>
              <p:nvSpPr>
                <p:cNvPr id="6068" name="Google Shape;6068;p9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9" name="Google Shape;6069;p9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070" name="Google Shape;6070;p93"/>
            <p:cNvGrpSpPr/>
            <p:nvPr/>
          </p:nvGrpSpPr>
          <p:grpSpPr>
            <a:xfrm>
              <a:off x="7287122" y="1447520"/>
              <a:ext cx="1219403" cy="286667"/>
              <a:chOff x="7287122" y="1447520"/>
              <a:chExt cx="1219403" cy="286667"/>
            </a:xfrm>
          </p:grpSpPr>
          <p:sp>
            <p:nvSpPr>
              <p:cNvPr id="6071" name="Google Shape;6071;p9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2" name="Google Shape;6072;p93"/>
              <p:cNvGrpSpPr/>
              <p:nvPr/>
            </p:nvGrpSpPr>
            <p:grpSpPr>
              <a:xfrm>
                <a:off x="7287122" y="1581977"/>
                <a:ext cx="852803" cy="73428"/>
                <a:chOff x="7287122" y="1581977"/>
                <a:chExt cx="852803" cy="73428"/>
              </a:xfrm>
            </p:grpSpPr>
            <p:sp>
              <p:nvSpPr>
                <p:cNvPr id="6073" name="Google Shape;6073;p9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4" name="Google Shape;6074;p9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075" name="Google Shape;6075;p93"/>
            <p:cNvGrpSpPr/>
            <p:nvPr/>
          </p:nvGrpSpPr>
          <p:grpSpPr>
            <a:xfrm>
              <a:off x="7287122" y="1165658"/>
              <a:ext cx="1219403" cy="344253"/>
              <a:chOff x="7287122" y="1165658"/>
              <a:chExt cx="1219403" cy="344253"/>
            </a:xfrm>
          </p:grpSpPr>
          <p:sp>
            <p:nvSpPr>
              <p:cNvPr id="6076" name="Google Shape;6076;p9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93"/>
              <p:cNvGrpSpPr/>
              <p:nvPr/>
            </p:nvGrpSpPr>
            <p:grpSpPr>
              <a:xfrm>
                <a:off x="7287122" y="1341025"/>
                <a:ext cx="695703" cy="73419"/>
                <a:chOff x="7287122" y="1341025"/>
                <a:chExt cx="695703" cy="73419"/>
              </a:xfrm>
            </p:grpSpPr>
            <p:sp>
              <p:nvSpPr>
                <p:cNvPr id="6078" name="Google Shape;6078;p9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9" name="Google Shape;6079;p9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80" name="Google Shape;6080;p93"/>
          <p:cNvGrpSpPr/>
          <p:nvPr/>
        </p:nvGrpSpPr>
        <p:grpSpPr>
          <a:xfrm>
            <a:off x="5802676" y="1185224"/>
            <a:ext cx="1397729" cy="1098540"/>
            <a:chOff x="5900602" y="1193063"/>
            <a:chExt cx="1299851" cy="1021707"/>
          </a:xfrm>
        </p:grpSpPr>
        <p:grpSp>
          <p:nvGrpSpPr>
            <p:cNvPr id="6081" name="Google Shape;6081;p93"/>
            <p:cNvGrpSpPr/>
            <p:nvPr/>
          </p:nvGrpSpPr>
          <p:grpSpPr>
            <a:xfrm>
              <a:off x="6520337" y="1193063"/>
              <a:ext cx="341815" cy="799959"/>
              <a:chOff x="6520337" y="1193063"/>
              <a:chExt cx="341815" cy="799959"/>
            </a:xfrm>
          </p:grpSpPr>
          <p:grpSp>
            <p:nvGrpSpPr>
              <p:cNvPr id="6082" name="Google Shape;6082;p93"/>
              <p:cNvGrpSpPr/>
              <p:nvPr/>
            </p:nvGrpSpPr>
            <p:grpSpPr>
              <a:xfrm>
                <a:off x="6520337" y="1589527"/>
                <a:ext cx="213950" cy="403494"/>
                <a:chOff x="6520337" y="1589527"/>
                <a:chExt cx="213950" cy="403494"/>
              </a:xfrm>
            </p:grpSpPr>
            <p:sp>
              <p:nvSpPr>
                <p:cNvPr id="6083" name="Google Shape;6083;p9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93"/>
              <p:cNvGrpSpPr/>
              <p:nvPr/>
            </p:nvGrpSpPr>
            <p:grpSpPr>
              <a:xfrm>
                <a:off x="6577204" y="1193063"/>
                <a:ext cx="284947" cy="464512"/>
                <a:chOff x="6577204" y="1193063"/>
                <a:chExt cx="284947" cy="464512"/>
              </a:xfrm>
            </p:grpSpPr>
            <p:sp>
              <p:nvSpPr>
                <p:cNvPr id="6086" name="Google Shape;6086;p9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7" name="Google Shape;6087;p9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88" name="Google Shape;6088;p93"/>
            <p:cNvGrpSpPr/>
            <p:nvPr/>
          </p:nvGrpSpPr>
          <p:grpSpPr>
            <a:xfrm>
              <a:off x="6238903" y="1193063"/>
              <a:ext cx="300475" cy="900152"/>
              <a:chOff x="6238903" y="1193063"/>
              <a:chExt cx="300475" cy="900152"/>
            </a:xfrm>
          </p:grpSpPr>
          <p:grpSp>
            <p:nvGrpSpPr>
              <p:cNvPr id="6089" name="Google Shape;6089;p93"/>
              <p:cNvGrpSpPr/>
              <p:nvPr/>
            </p:nvGrpSpPr>
            <p:grpSpPr>
              <a:xfrm>
                <a:off x="6290865" y="1489315"/>
                <a:ext cx="248514" cy="603900"/>
                <a:chOff x="6290865" y="1489315"/>
                <a:chExt cx="248514" cy="603900"/>
              </a:xfrm>
            </p:grpSpPr>
            <p:sp>
              <p:nvSpPr>
                <p:cNvPr id="6090" name="Google Shape;6090;p9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93"/>
              <p:cNvGrpSpPr/>
              <p:nvPr/>
            </p:nvGrpSpPr>
            <p:grpSpPr>
              <a:xfrm>
                <a:off x="6238903" y="1193063"/>
                <a:ext cx="284947" cy="333087"/>
                <a:chOff x="6238903" y="1193063"/>
                <a:chExt cx="284947" cy="333087"/>
              </a:xfrm>
            </p:grpSpPr>
            <p:sp>
              <p:nvSpPr>
                <p:cNvPr id="6093" name="Google Shape;6093;p9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9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95" name="Google Shape;6095;p93"/>
            <p:cNvGrpSpPr/>
            <p:nvPr/>
          </p:nvGrpSpPr>
          <p:grpSpPr>
            <a:xfrm>
              <a:off x="5900602" y="1193063"/>
              <a:ext cx="444345" cy="1021707"/>
              <a:chOff x="5900602" y="1193063"/>
              <a:chExt cx="444345" cy="1021707"/>
            </a:xfrm>
          </p:grpSpPr>
          <p:grpSp>
            <p:nvGrpSpPr>
              <p:cNvPr id="6096" name="Google Shape;6096;p93"/>
              <p:cNvGrpSpPr/>
              <p:nvPr/>
            </p:nvGrpSpPr>
            <p:grpSpPr>
              <a:xfrm>
                <a:off x="6046501" y="1367785"/>
                <a:ext cx="298446" cy="846986"/>
                <a:chOff x="6046501" y="1367785"/>
                <a:chExt cx="298446" cy="846986"/>
              </a:xfrm>
            </p:grpSpPr>
            <p:sp>
              <p:nvSpPr>
                <p:cNvPr id="6097" name="Google Shape;6097;p9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9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93"/>
              <p:cNvGrpSpPr/>
              <p:nvPr/>
            </p:nvGrpSpPr>
            <p:grpSpPr>
              <a:xfrm>
                <a:off x="5900602" y="1193063"/>
                <a:ext cx="284947" cy="182312"/>
                <a:chOff x="5900602" y="1193063"/>
                <a:chExt cx="284947" cy="182312"/>
              </a:xfrm>
            </p:grpSpPr>
            <p:sp>
              <p:nvSpPr>
                <p:cNvPr id="6100" name="Google Shape;6100;p9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1" name="Google Shape;6101;p9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102" name="Google Shape;6102;p93"/>
            <p:cNvGrpSpPr/>
            <p:nvPr/>
          </p:nvGrpSpPr>
          <p:grpSpPr>
            <a:xfrm>
              <a:off x="6738300" y="1193063"/>
              <a:ext cx="462153" cy="707634"/>
              <a:chOff x="6738300" y="1193063"/>
              <a:chExt cx="462153" cy="707634"/>
            </a:xfrm>
          </p:grpSpPr>
          <p:grpSp>
            <p:nvGrpSpPr>
              <p:cNvPr id="6103" name="Google Shape;6103;p93"/>
              <p:cNvGrpSpPr/>
              <p:nvPr/>
            </p:nvGrpSpPr>
            <p:grpSpPr>
              <a:xfrm>
                <a:off x="6915505" y="1193063"/>
                <a:ext cx="284947" cy="597387"/>
                <a:chOff x="6915505" y="1193063"/>
                <a:chExt cx="284947" cy="597387"/>
              </a:xfrm>
            </p:grpSpPr>
            <p:sp>
              <p:nvSpPr>
                <p:cNvPr id="6104" name="Google Shape;6104;p9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5" name="Google Shape;6105;p9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106" name="Google Shape;6106;p93"/>
              <p:cNvGrpSpPr/>
              <p:nvPr/>
            </p:nvGrpSpPr>
            <p:grpSpPr>
              <a:xfrm>
                <a:off x="6738300" y="1684725"/>
                <a:ext cx="230066" cy="215971"/>
                <a:chOff x="6738300" y="1684725"/>
                <a:chExt cx="230066" cy="215971"/>
              </a:xfrm>
            </p:grpSpPr>
            <p:sp>
              <p:nvSpPr>
                <p:cNvPr id="6107" name="Google Shape;6107;p9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12"/>
        <p:cNvGrpSpPr/>
        <p:nvPr/>
      </p:nvGrpSpPr>
      <p:grpSpPr>
        <a:xfrm>
          <a:off x="0" y="0"/>
          <a:ext cx="0" cy="0"/>
          <a:chOff x="0" y="0"/>
          <a:chExt cx="0" cy="0"/>
        </a:xfrm>
      </p:grpSpPr>
      <p:sp>
        <p:nvSpPr>
          <p:cNvPr id="6113" name="Google Shape;6113;p9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114" name="Google Shape;6114;p9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115" name="Google Shape;6115;p94"/>
          <p:cNvGrpSpPr/>
          <p:nvPr/>
        </p:nvGrpSpPr>
        <p:grpSpPr>
          <a:xfrm>
            <a:off x="1267741" y="2287103"/>
            <a:ext cx="298169" cy="339253"/>
            <a:chOff x="1529350" y="258825"/>
            <a:chExt cx="423475" cy="481825"/>
          </a:xfrm>
        </p:grpSpPr>
        <p:sp>
          <p:nvSpPr>
            <p:cNvPr id="6116" name="Google Shape;6116;p9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94"/>
          <p:cNvGrpSpPr/>
          <p:nvPr/>
        </p:nvGrpSpPr>
        <p:grpSpPr>
          <a:xfrm>
            <a:off x="1660716" y="2367273"/>
            <a:ext cx="340890" cy="178912"/>
            <a:chOff x="2084325" y="363300"/>
            <a:chExt cx="484150" cy="254100"/>
          </a:xfrm>
        </p:grpSpPr>
        <p:sp>
          <p:nvSpPr>
            <p:cNvPr id="6119" name="Google Shape;6119;p9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9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94"/>
          <p:cNvGrpSpPr/>
          <p:nvPr/>
        </p:nvGrpSpPr>
        <p:grpSpPr>
          <a:xfrm>
            <a:off x="2110011" y="2287102"/>
            <a:ext cx="298169" cy="339253"/>
            <a:chOff x="2707500" y="249400"/>
            <a:chExt cx="423475" cy="481825"/>
          </a:xfrm>
        </p:grpSpPr>
        <p:sp>
          <p:nvSpPr>
            <p:cNvPr id="6122" name="Google Shape;6122;p9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9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94"/>
          <p:cNvGrpSpPr/>
          <p:nvPr/>
        </p:nvGrpSpPr>
        <p:grpSpPr>
          <a:xfrm>
            <a:off x="2912712" y="2287349"/>
            <a:ext cx="352349" cy="338760"/>
            <a:chOff x="3854700" y="249750"/>
            <a:chExt cx="500425" cy="481125"/>
          </a:xfrm>
        </p:grpSpPr>
        <p:sp>
          <p:nvSpPr>
            <p:cNvPr id="6125" name="Google Shape;6125;p9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9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9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9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9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9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9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94"/>
          <p:cNvGrpSpPr/>
          <p:nvPr/>
        </p:nvGrpSpPr>
        <p:grpSpPr>
          <a:xfrm>
            <a:off x="3330701" y="2287349"/>
            <a:ext cx="352349" cy="338760"/>
            <a:chOff x="4447550" y="249750"/>
            <a:chExt cx="500425" cy="481125"/>
          </a:xfrm>
        </p:grpSpPr>
        <p:sp>
          <p:nvSpPr>
            <p:cNvPr id="6134" name="Google Shape;6134;p9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9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94"/>
          <p:cNvGrpSpPr/>
          <p:nvPr/>
        </p:nvGrpSpPr>
        <p:grpSpPr>
          <a:xfrm>
            <a:off x="3759902" y="2287102"/>
            <a:ext cx="339253" cy="339253"/>
            <a:chOff x="5049725" y="249400"/>
            <a:chExt cx="481825" cy="481825"/>
          </a:xfrm>
        </p:grpSpPr>
        <p:sp>
          <p:nvSpPr>
            <p:cNvPr id="6137" name="Google Shape;6137;p9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9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94"/>
          <p:cNvGrpSpPr/>
          <p:nvPr/>
        </p:nvGrpSpPr>
        <p:grpSpPr>
          <a:xfrm>
            <a:off x="4173843" y="2287102"/>
            <a:ext cx="339253" cy="339253"/>
            <a:chOff x="5660400" y="238125"/>
            <a:chExt cx="481825" cy="481825"/>
          </a:xfrm>
        </p:grpSpPr>
        <p:sp>
          <p:nvSpPr>
            <p:cNvPr id="6140" name="Google Shape;6140;p9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9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94"/>
          <p:cNvGrpSpPr/>
          <p:nvPr/>
        </p:nvGrpSpPr>
        <p:grpSpPr>
          <a:xfrm>
            <a:off x="4590529" y="2287102"/>
            <a:ext cx="339253" cy="339253"/>
            <a:chOff x="6235400" y="249400"/>
            <a:chExt cx="481825" cy="481825"/>
          </a:xfrm>
        </p:grpSpPr>
        <p:sp>
          <p:nvSpPr>
            <p:cNvPr id="6143" name="Google Shape;6143;p9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9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9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9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8" name="Google Shape;6148;p9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9" name="Google Shape;6149;p94"/>
          <p:cNvGrpSpPr/>
          <p:nvPr/>
        </p:nvGrpSpPr>
        <p:grpSpPr>
          <a:xfrm>
            <a:off x="1660875" y="2711232"/>
            <a:ext cx="340573" cy="339271"/>
            <a:chOff x="2085450" y="842250"/>
            <a:chExt cx="483700" cy="481850"/>
          </a:xfrm>
        </p:grpSpPr>
        <p:sp>
          <p:nvSpPr>
            <p:cNvPr id="6150" name="Google Shape;6150;p9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9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9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94"/>
          <p:cNvGrpSpPr/>
          <p:nvPr/>
        </p:nvGrpSpPr>
        <p:grpSpPr>
          <a:xfrm>
            <a:off x="2089443" y="2711241"/>
            <a:ext cx="339306" cy="339253"/>
            <a:chOff x="2685825" y="840375"/>
            <a:chExt cx="481900" cy="481825"/>
          </a:xfrm>
        </p:grpSpPr>
        <p:sp>
          <p:nvSpPr>
            <p:cNvPr id="6154" name="Google Shape;6154;p9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9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94"/>
          <p:cNvGrpSpPr/>
          <p:nvPr/>
        </p:nvGrpSpPr>
        <p:grpSpPr>
          <a:xfrm>
            <a:off x="2501104" y="2710924"/>
            <a:ext cx="350431" cy="339887"/>
            <a:chOff x="3270675" y="841800"/>
            <a:chExt cx="497700" cy="482725"/>
          </a:xfrm>
        </p:grpSpPr>
        <p:sp>
          <p:nvSpPr>
            <p:cNvPr id="6157" name="Google Shape;6157;p9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9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9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0" name="Google Shape;6160;p9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1" name="Google Shape;6161;p94"/>
          <p:cNvGrpSpPr/>
          <p:nvPr/>
        </p:nvGrpSpPr>
        <p:grpSpPr>
          <a:xfrm>
            <a:off x="3337249" y="2731783"/>
            <a:ext cx="339253" cy="298169"/>
            <a:chOff x="4467200" y="877100"/>
            <a:chExt cx="481825" cy="423475"/>
          </a:xfrm>
        </p:grpSpPr>
        <p:sp>
          <p:nvSpPr>
            <p:cNvPr id="6162" name="Google Shape;6162;p9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9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94"/>
          <p:cNvGrpSpPr/>
          <p:nvPr/>
        </p:nvGrpSpPr>
        <p:grpSpPr>
          <a:xfrm>
            <a:off x="3752140" y="2711232"/>
            <a:ext cx="354778" cy="339271"/>
            <a:chOff x="5045500" y="842250"/>
            <a:chExt cx="503875" cy="481850"/>
          </a:xfrm>
        </p:grpSpPr>
        <p:sp>
          <p:nvSpPr>
            <p:cNvPr id="6167" name="Google Shape;6167;p9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9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94"/>
          <p:cNvGrpSpPr/>
          <p:nvPr/>
        </p:nvGrpSpPr>
        <p:grpSpPr>
          <a:xfrm>
            <a:off x="2523626" y="2287428"/>
            <a:ext cx="305386" cy="338602"/>
            <a:chOff x="3300325" y="249875"/>
            <a:chExt cx="433725" cy="480900"/>
          </a:xfrm>
        </p:grpSpPr>
        <p:sp>
          <p:nvSpPr>
            <p:cNvPr id="6170" name="Google Shape;6170;p9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9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9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9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9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9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94"/>
          <p:cNvGrpSpPr/>
          <p:nvPr/>
        </p:nvGrpSpPr>
        <p:grpSpPr>
          <a:xfrm>
            <a:off x="4174987" y="2737451"/>
            <a:ext cx="336965" cy="286833"/>
            <a:chOff x="5645200" y="879425"/>
            <a:chExt cx="478575" cy="407375"/>
          </a:xfrm>
        </p:grpSpPr>
        <p:sp>
          <p:nvSpPr>
            <p:cNvPr id="6177" name="Google Shape;6177;p9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9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9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9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9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9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94"/>
          <p:cNvGrpSpPr/>
          <p:nvPr/>
        </p:nvGrpSpPr>
        <p:grpSpPr>
          <a:xfrm>
            <a:off x="4611062" y="2711241"/>
            <a:ext cx="298186" cy="339253"/>
            <a:chOff x="6264525" y="842250"/>
            <a:chExt cx="423500" cy="481825"/>
          </a:xfrm>
        </p:grpSpPr>
        <p:sp>
          <p:nvSpPr>
            <p:cNvPr id="6184" name="Google Shape;6184;p9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9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9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9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9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9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9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94"/>
          <p:cNvGrpSpPr/>
          <p:nvPr/>
        </p:nvGrpSpPr>
        <p:grpSpPr>
          <a:xfrm>
            <a:off x="829350" y="3125895"/>
            <a:ext cx="339253" cy="339253"/>
            <a:chOff x="900750" y="1436075"/>
            <a:chExt cx="481825" cy="481825"/>
          </a:xfrm>
        </p:grpSpPr>
        <p:sp>
          <p:nvSpPr>
            <p:cNvPr id="6192" name="Google Shape;6192;p9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9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9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9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94"/>
          <p:cNvGrpSpPr/>
          <p:nvPr/>
        </p:nvGrpSpPr>
        <p:grpSpPr>
          <a:xfrm>
            <a:off x="1247198" y="3186183"/>
            <a:ext cx="339253" cy="218676"/>
            <a:chOff x="1492675" y="1520750"/>
            <a:chExt cx="481825" cy="310575"/>
          </a:xfrm>
        </p:grpSpPr>
        <p:sp>
          <p:nvSpPr>
            <p:cNvPr id="6197" name="Google Shape;6197;p9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9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94"/>
          <p:cNvGrpSpPr/>
          <p:nvPr/>
        </p:nvGrpSpPr>
        <p:grpSpPr>
          <a:xfrm>
            <a:off x="1654995" y="3125877"/>
            <a:ext cx="352332" cy="339288"/>
            <a:chOff x="2071000" y="1435025"/>
            <a:chExt cx="500400" cy="481875"/>
          </a:xfrm>
        </p:grpSpPr>
        <p:sp>
          <p:nvSpPr>
            <p:cNvPr id="6200" name="Google Shape;6200;p9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9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9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94"/>
          <p:cNvGrpSpPr/>
          <p:nvPr/>
        </p:nvGrpSpPr>
        <p:grpSpPr>
          <a:xfrm>
            <a:off x="828875" y="2731810"/>
            <a:ext cx="340204" cy="298116"/>
            <a:chOff x="899850" y="871450"/>
            <a:chExt cx="483175" cy="423400"/>
          </a:xfrm>
        </p:grpSpPr>
        <p:sp>
          <p:nvSpPr>
            <p:cNvPr id="6204" name="Google Shape;6204;p9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9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9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9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94"/>
          <p:cNvGrpSpPr/>
          <p:nvPr/>
        </p:nvGrpSpPr>
        <p:grpSpPr>
          <a:xfrm>
            <a:off x="2083159" y="3146709"/>
            <a:ext cx="351874" cy="297623"/>
            <a:chOff x="2678350" y="1464650"/>
            <a:chExt cx="499750" cy="422700"/>
          </a:xfrm>
        </p:grpSpPr>
        <p:sp>
          <p:nvSpPr>
            <p:cNvPr id="6209" name="Google Shape;6209;p9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9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9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94"/>
          <p:cNvGrpSpPr/>
          <p:nvPr/>
        </p:nvGrpSpPr>
        <p:grpSpPr>
          <a:xfrm>
            <a:off x="2506692" y="3125895"/>
            <a:ext cx="339253" cy="339253"/>
            <a:chOff x="3271200" y="1435075"/>
            <a:chExt cx="481825" cy="481825"/>
          </a:xfrm>
        </p:grpSpPr>
        <p:sp>
          <p:nvSpPr>
            <p:cNvPr id="6213" name="Google Shape;6213;p9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9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94"/>
          <p:cNvGrpSpPr/>
          <p:nvPr/>
        </p:nvGrpSpPr>
        <p:grpSpPr>
          <a:xfrm>
            <a:off x="2917165" y="3125877"/>
            <a:ext cx="343442" cy="339288"/>
            <a:chOff x="3858100" y="1435075"/>
            <a:chExt cx="487775" cy="481875"/>
          </a:xfrm>
        </p:grpSpPr>
        <p:sp>
          <p:nvSpPr>
            <p:cNvPr id="6216" name="Google Shape;6216;p9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9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9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9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9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94"/>
          <p:cNvGrpSpPr/>
          <p:nvPr/>
        </p:nvGrpSpPr>
        <p:grpSpPr>
          <a:xfrm>
            <a:off x="3337249" y="3125895"/>
            <a:ext cx="339253" cy="339253"/>
            <a:chOff x="4456875" y="1435075"/>
            <a:chExt cx="481825" cy="481825"/>
          </a:xfrm>
        </p:grpSpPr>
        <p:sp>
          <p:nvSpPr>
            <p:cNvPr id="6222" name="Google Shape;6222;p9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9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9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9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9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9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9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9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9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9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9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9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9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9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9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9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9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9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9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1" name="Google Shape;6241;p94"/>
          <p:cNvGrpSpPr/>
          <p:nvPr/>
        </p:nvGrpSpPr>
        <p:grpSpPr>
          <a:xfrm>
            <a:off x="3758239" y="3125886"/>
            <a:ext cx="342580" cy="339271"/>
            <a:chOff x="5049725" y="1435050"/>
            <a:chExt cx="486550" cy="481850"/>
          </a:xfrm>
        </p:grpSpPr>
        <p:sp>
          <p:nvSpPr>
            <p:cNvPr id="6242" name="Google Shape;6242;p9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9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9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9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94"/>
          <p:cNvGrpSpPr/>
          <p:nvPr/>
        </p:nvGrpSpPr>
        <p:grpSpPr>
          <a:xfrm>
            <a:off x="4173790" y="3125895"/>
            <a:ext cx="339359" cy="339253"/>
            <a:chOff x="5642475" y="1435075"/>
            <a:chExt cx="481975" cy="481825"/>
          </a:xfrm>
        </p:grpSpPr>
        <p:sp>
          <p:nvSpPr>
            <p:cNvPr id="6247" name="Google Shape;6247;p9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9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9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94"/>
          <p:cNvGrpSpPr/>
          <p:nvPr/>
        </p:nvGrpSpPr>
        <p:grpSpPr>
          <a:xfrm>
            <a:off x="1661509" y="3559347"/>
            <a:ext cx="339306" cy="298186"/>
            <a:chOff x="2085450" y="2057100"/>
            <a:chExt cx="481900" cy="423500"/>
          </a:xfrm>
        </p:grpSpPr>
        <p:sp>
          <p:nvSpPr>
            <p:cNvPr id="6251" name="Google Shape;6251;p9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9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9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94"/>
          <p:cNvGrpSpPr/>
          <p:nvPr/>
        </p:nvGrpSpPr>
        <p:grpSpPr>
          <a:xfrm>
            <a:off x="2089442" y="3582592"/>
            <a:ext cx="339306" cy="251698"/>
            <a:chOff x="2678275" y="2090100"/>
            <a:chExt cx="481900" cy="357475"/>
          </a:xfrm>
        </p:grpSpPr>
        <p:sp>
          <p:nvSpPr>
            <p:cNvPr id="6255" name="Google Shape;6255;p9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9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9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9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9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94"/>
          <p:cNvGrpSpPr/>
          <p:nvPr/>
        </p:nvGrpSpPr>
        <p:grpSpPr>
          <a:xfrm>
            <a:off x="2566646" y="3594790"/>
            <a:ext cx="219345" cy="227301"/>
            <a:chOff x="3357325" y="2093500"/>
            <a:chExt cx="311525" cy="322825"/>
          </a:xfrm>
        </p:grpSpPr>
        <p:sp>
          <p:nvSpPr>
            <p:cNvPr id="6261" name="Google Shape;6261;p9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9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9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4" name="Google Shape;6264;p9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5" name="Google Shape;6265;p94"/>
          <p:cNvGrpSpPr/>
          <p:nvPr/>
        </p:nvGrpSpPr>
        <p:grpSpPr>
          <a:xfrm>
            <a:off x="3360836" y="3538814"/>
            <a:ext cx="292078" cy="339253"/>
            <a:chOff x="4492800" y="2027925"/>
            <a:chExt cx="414825" cy="481825"/>
          </a:xfrm>
        </p:grpSpPr>
        <p:sp>
          <p:nvSpPr>
            <p:cNvPr id="6266" name="Google Shape;6266;p9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9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94"/>
          <p:cNvGrpSpPr/>
          <p:nvPr/>
        </p:nvGrpSpPr>
        <p:grpSpPr>
          <a:xfrm>
            <a:off x="3759928" y="3538805"/>
            <a:ext cx="339200" cy="339271"/>
            <a:chOff x="5049725" y="2027900"/>
            <a:chExt cx="481750" cy="481850"/>
          </a:xfrm>
        </p:grpSpPr>
        <p:sp>
          <p:nvSpPr>
            <p:cNvPr id="6269" name="Google Shape;6269;p9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9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9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9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9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9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9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9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94"/>
          <p:cNvGrpSpPr/>
          <p:nvPr/>
        </p:nvGrpSpPr>
        <p:grpSpPr>
          <a:xfrm>
            <a:off x="4233524" y="3538893"/>
            <a:ext cx="219890" cy="339095"/>
            <a:chOff x="5726350" y="2028150"/>
            <a:chExt cx="312300" cy="481600"/>
          </a:xfrm>
        </p:grpSpPr>
        <p:sp>
          <p:nvSpPr>
            <p:cNvPr id="6278" name="Google Shape;6278;p9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9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9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94"/>
          <p:cNvGrpSpPr/>
          <p:nvPr/>
        </p:nvGrpSpPr>
        <p:grpSpPr>
          <a:xfrm>
            <a:off x="4593715" y="3542000"/>
            <a:ext cx="332881" cy="332881"/>
            <a:chOff x="6239925" y="2032450"/>
            <a:chExt cx="472775" cy="472775"/>
          </a:xfrm>
        </p:grpSpPr>
        <p:sp>
          <p:nvSpPr>
            <p:cNvPr id="6282" name="Google Shape;6282;p9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9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94"/>
          <p:cNvGrpSpPr/>
          <p:nvPr/>
        </p:nvGrpSpPr>
        <p:grpSpPr>
          <a:xfrm>
            <a:off x="5042807" y="2364092"/>
            <a:ext cx="334641" cy="185425"/>
            <a:chOff x="903075" y="2730000"/>
            <a:chExt cx="475275" cy="263350"/>
          </a:xfrm>
        </p:grpSpPr>
        <p:sp>
          <p:nvSpPr>
            <p:cNvPr id="6285" name="Google Shape;6285;p9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9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9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8" name="Google Shape;6288;p94"/>
          <p:cNvGrpSpPr/>
          <p:nvPr/>
        </p:nvGrpSpPr>
        <p:grpSpPr>
          <a:xfrm>
            <a:off x="1247198" y="3538814"/>
            <a:ext cx="339253" cy="339253"/>
            <a:chOff x="1492675" y="2027925"/>
            <a:chExt cx="481825" cy="481825"/>
          </a:xfrm>
        </p:grpSpPr>
        <p:sp>
          <p:nvSpPr>
            <p:cNvPr id="6289" name="Google Shape;6289;p9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9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9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9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9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94"/>
          <p:cNvGrpSpPr/>
          <p:nvPr/>
        </p:nvGrpSpPr>
        <p:grpSpPr>
          <a:xfrm>
            <a:off x="829359" y="2307635"/>
            <a:ext cx="339235" cy="298186"/>
            <a:chOff x="898875" y="244725"/>
            <a:chExt cx="481800" cy="423500"/>
          </a:xfrm>
        </p:grpSpPr>
        <p:sp>
          <p:nvSpPr>
            <p:cNvPr id="6295" name="Google Shape;6295;p9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9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9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9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9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9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94"/>
          <p:cNvGrpSpPr/>
          <p:nvPr/>
        </p:nvGrpSpPr>
        <p:grpSpPr>
          <a:xfrm>
            <a:off x="5473575" y="2287178"/>
            <a:ext cx="339253" cy="339253"/>
            <a:chOff x="1492675" y="2620775"/>
            <a:chExt cx="481825" cy="481825"/>
          </a:xfrm>
        </p:grpSpPr>
        <p:sp>
          <p:nvSpPr>
            <p:cNvPr id="6302" name="Google Shape;6302;p9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9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4" name="Google Shape;6304;p9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5" name="Google Shape;6305;p94"/>
          <p:cNvGrpSpPr/>
          <p:nvPr/>
        </p:nvGrpSpPr>
        <p:grpSpPr>
          <a:xfrm>
            <a:off x="6297328" y="2303161"/>
            <a:ext cx="333585" cy="307287"/>
            <a:chOff x="2682350" y="2643425"/>
            <a:chExt cx="473775" cy="436425"/>
          </a:xfrm>
        </p:grpSpPr>
        <p:sp>
          <p:nvSpPr>
            <p:cNvPr id="6306" name="Google Shape;6306;p9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9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9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9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9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9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9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94"/>
          <p:cNvGrpSpPr/>
          <p:nvPr/>
        </p:nvGrpSpPr>
        <p:grpSpPr>
          <a:xfrm>
            <a:off x="6762818" y="2287178"/>
            <a:ext cx="238531" cy="339253"/>
            <a:chOff x="3342725" y="2620775"/>
            <a:chExt cx="338775" cy="481825"/>
          </a:xfrm>
        </p:grpSpPr>
        <p:sp>
          <p:nvSpPr>
            <p:cNvPr id="6314" name="Google Shape;6314;p9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9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9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94"/>
          <p:cNvGrpSpPr/>
          <p:nvPr/>
        </p:nvGrpSpPr>
        <p:grpSpPr>
          <a:xfrm>
            <a:off x="7156568" y="2287178"/>
            <a:ext cx="278296" cy="339253"/>
            <a:chOff x="3907325" y="2620775"/>
            <a:chExt cx="395250" cy="481825"/>
          </a:xfrm>
        </p:grpSpPr>
        <p:sp>
          <p:nvSpPr>
            <p:cNvPr id="6318" name="Google Shape;6318;p9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9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9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9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2" name="Google Shape;6322;p94"/>
          <p:cNvGrpSpPr/>
          <p:nvPr/>
        </p:nvGrpSpPr>
        <p:grpSpPr>
          <a:xfrm>
            <a:off x="7974679" y="2297783"/>
            <a:ext cx="339253" cy="318042"/>
            <a:chOff x="5049725" y="2635825"/>
            <a:chExt cx="481825" cy="451700"/>
          </a:xfrm>
        </p:grpSpPr>
        <p:sp>
          <p:nvSpPr>
            <p:cNvPr id="6323" name="Google Shape;6323;p9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9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9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94"/>
          <p:cNvGrpSpPr/>
          <p:nvPr/>
        </p:nvGrpSpPr>
        <p:grpSpPr>
          <a:xfrm>
            <a:off x="2375386" y="3952243"/>
            <a:ext cx="338566" cy="338373"/>
            <a:chOff x="5643000" y="2621375"/>
            <a:chExt cx="480850" cy="480575"/>
          </a:xfrm>
        </p:grpSpPr>
        <p:sp>
          <p:nvSpPr>
            <p:cNvPr id="6327" name="Google Shape;6327;p9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9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9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9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9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9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9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4" name="Google Shape;6334;p94"/>
          <p:cNvGrpSpPr/>
          <p:nvPr/>
        </p:nvGrpSpPr>
        <p:grpSpPr>
          <a:xfrm>
            <a:off x="4192782" y="3951803"/>
            <a:ext cx="339359" cy="339253"/>
            <a:chOff x="6235250" y="2620775"/>
            <a:chExt cx="481975" cy="481825"/>
          </a:xfrm>
        </p:grpSpPr>
        <p:sp>
          <p:nvSpPr>
            <p:cNvPr id="6335" name="Google Shape;6335;p9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9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9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9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9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0" name="Google Shape;6340;p9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1" name="Google Shape;6341;p94"/>
          <p:cNvGrpSpPr/>
          <p:nvPr/>
        </p:nvGrpSpPr>
        <p:grpSpPr>
          <a:xfrm>
            <a:off x="5472652" y="2711317"/>
            <a:ext cx="341101" cy="339253"/>
            <a:chOff x="1535000" y="3223325"/>
            <a:chExt cx="484450" cy="481825"/>
          </a:xfrm>
        </p:grpSpPr>
        <p:sp>
          <p:nvSpPr>
            <p:cNvPr id="6342" name="Google Shape;6342;p9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9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9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94"/>
          <p:cNvGrpSpPr/>
          <p:nvPr/>
        </p:nvGrpSpPr>
        <p:grpSpPr>
          <a:xfrm>
            <a:off x="5880219" y="2746618"/>
            <a:ext cx="339253" cy="268649"/>
            <a:chOff x="2085525" y="3263750"/>
            <a:chExt cx="481825" cy="381550"/>
          </a:xfrm>
        </p:grpSpPr>
        <p:sp>
          <p:nvSpPr>
            <p:cNvPr id="6346" name="Google Shape;6346;p9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9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8" name="Google Shape;6348;p9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9" name="Google Shape;6349;p94"/>
          <p:cNvGrpSpPr/>
          <p:nvPr/>
        </p:nvGrpSpPr>
        <p:grpSpPr>
          <a:xfrm>
            <a:off x="6711982" y="2711308"/>
            <a:ext cx="340204" cy="339271"/>
            <a:chOff x="3270450" y="3213625"/>
            <a:chExt cx="483175" cy="481850"/>
          </a:xfrm>
        </p:grpSpPr>
        <p:sp>
          <p:nvSpPr>
            <p:cNvPr id="6350" name="Google Shape;6350;p9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9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94"/>
          <p:cNvGrpSpPr/>
          <p:nvPr/>
        </p:nvGrpSpPr>
        <p:grpSpPr>
          <a:xfrm>
            <a:off x="7211250" y="2711317"/>
            <a:ext cx="168931" cy="339253"/>
            <a:chOff x="3984950" y="3213600"/>
            <a:chExt cx="239925" cy="481825"/>
          </a:xfrm>
        </p:grpSpPr>
        <p:sp>
          <p:nvSpPr>
            <p:cNvPr id="6353" name="Google Shape;6353;p9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9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55" name="Google Shape;6355;p9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9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57" name="Google Shape;6357;p94"/>
          <p:cNvGrpSpPr/>
          <p:nvPr/>
        </p:nvGrpSpPr>
        <p:grpSpPr>
          <a:xfrm>
            <a:off x="1874281" y="3981487"/>
            <a:ext cx="355218" cy="279880"/>
            <a:chOff x="5629975" y="3255775"/>
            <a:chExt cx="504500" cy="397500"/>
          </a:xfrm>
        </p:grpSpPr>
        <p:sp>
          <p:nvSpPr>
            <p:cNvPr id="6358" name="Google Shape;6358;p9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9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9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9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9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94"/>
          <p:cNvGrpSpPr/>
          <p:nvPr/>
        </p:nvGrpSpPr>
        <p:grpSpPr>
          <a:xfrm>
            <a:off x="3755839" y="3981593"/>
            <a:ext cx="340256" cy="279669"/>
            <a:chOff x="6234950" y="3255925"/>
            <a:chExt cx="483250" cy="397200"/>
          </a:xfrm>
        </p:grpSpPr>
        <p:sp>
          <p:nvSpPr>
            <p:cNvPr id="6364" name="Google Shape;6364;p9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9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9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9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9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9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0" name="Google Shape;6370;p94"/>
          <p:cNvGrpSpPr/>
          <p:nvPr/>
        </p:nvGrpSpPr>
        <p:grpSpPr>
          <a:xfrm>
            <a:off x="5051107" y="3125970"/>
            <a:ext cx="318042" cy="339253"/>
            <a:chOff x="914900" y="3806450"/>
            <a:chExt cx="451700" cy="481825"/>
          </a:xfrm>
        </p:grpSpPr>
        <p:sp>
          <p:nvSpPr>
            <p:cNvPr id="6371" name="Google Shape;6371;p9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9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9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9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9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6" name="Google Shape;6376;p94"/>
          <p:cNvGrpSpPr/>
          <p:nvPr/>
        </p:nvGrpSpPr>
        <p:grpSpPr>
          <a:xfrm>
            <a:off x="5470028" y="3125785"/>
            <a:ext cx="346347" cy="339623"/>
            <a:chOff x="1490050" y="3805975"/>
            <a:chExt cx="491900" cy="482350"/>
          </a:xfrm>
        </p:grpSpPr>
        <p:sp>
          <p:nvSpPr>
            <p:cNvPr id="6377" name="Google Shape;6377;p9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9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9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9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94"/>
          <p:cNvGrpSpPr/>
          <p:nvPr/>
        </p:nvGrpSpPr>
        <p:grpSpPr>
          <a:xfrm>
            <a:off x="5893896" y="3125970"/>
            <a:ext cx="311899" cy="339253"/>
            <a:chOff x="2104275" y="3806450"/>
            <a:chExt cx="442975" cy="481825"/>
          </a:xfrm>
        </p:grpSpPr>
        <p:sp>
          <p:nvSpPr>
            <p:cNvPr id="6382" name="Google Shape;6382;p9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9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94"/>
          <p:cNvGrpSpPr/>
          <p:nvPr/>
        </p:nvGrpSpPr>
        <p:grpSpPr>
          <a:xfrm>
            <a:off x="6317413" y="3125970"/>
            <a:ext cx="293416" cy="339253"/>
            <a:chOff x="2710875" y="3806450"/>
            <a:chExt cx="416725" cy="481825"/>
          </a:xfrm>
        </p:grpSpPr>
        <p:sp>
          <p:nvSpPr>
            <p:cNvPr id="6385" name="Google Shape;6385;p9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9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7" name="Google Shape;6387;p94"/>
          <p:cNvGrpSpPr/>
          <p:nvPr/>
        </p:nvGrpSpPr>
        <p:grpSpPr>
          <a:xfrm>
            <a:off x="7147952" y="3126199"/>
            <a:ext cx="295528" cy="338795"/>
            <a:chOff x="3895050" y="3806775"/>
            <a:chExt cx="419725" cy="481175"/>
          </a:xfrm>
        </p:grpSpPr>
        <p:sp>
          <p:nvSpPr>
            <p:cNvPr id="6388" name="Google Shape;6388;p9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9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0" name="Google Shape;6390;p94"/>
          <p:cNvGrpSpPr/>
          <p:nvPr/>
        </p:nvGrpSpPr>
        <p:grpSpPr>
          <a:xfrm>
            <a:off x="7974679" y="3125970"/>
            <a:ext cx="339253" cy="339253"/>
            <a:chOff x="5049725" y="3806450"/>
            <a:chExt cx="481825" cy="481825"/>
          </a:xfrm>
        </p:grpSpPr>
        <p:sp>
          <p:nvSpPr>
            <p:cNvPr id="6391" name="Google Shape;6391;p9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9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9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94"/>
          <p:cNvGrpSpPr/>
          <p:nvPr/>
        </p:nvGrpSpPr>
        <p:grpSpPr>
          <a:xfrm>
            <a:off x="1461983" y="3951798"/>
            <a:ext cx="339253" cy="339253"/>
            <a:chOff x="5651375" y="3806450"/>
            <a:chExt cx="481825" cy="481825"/>
          </a:xfrm>
        </p:grpSpPr>
        <p:sp>
          <p:nvSpPr>
            <p:cNvPr id="6395" name="Google Shape;6395;p9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9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9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9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94"/>
          <p:cNvGrpSpPr/>
          <p:nvPr/>
        </p:nvGrpSpPr>
        <p:grpSpPr>
          <a:xfrm>
            <a:off x="3360663" y="3953787"/>
            <a:ext cx="298503" cy="335275"/>
            <a:chOff x="6264300" y="3809300"/>
            <a:chExt cx="423950" cy="476175"/>
          </a:xfrm>
        </p:grpSpPr>
        <p:sp>
          <p:nvSpPr>
            <p:cNvPr id="6400" name="Google Shape;6400;p9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9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9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3" name="Google Shape;6403;p94"/>
          <p:cNvGrpSpPr/>
          <p:nvPr/>
        </p:nvGrpSpPr>
        <p:grpSpPr>
          <a:xfrm>
            <a:off x="5039841" y="3538881"/>
            <a:ext cx="340573" cy="339271"/>
            <a:chOff x="898875" y="4399275"/>
            <a:chExt cx="483700" cy="481850"/>
          </a:xfrm>
        </p:grpSpPr>
        <p:sp>
          <p:nvSpPr>
            <p:cNvPr id="6404" name="Google Shape;6404;p9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9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9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9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9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9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9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9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2" name="Google Shape;6412;p94"/>
          <p:cNvGrpSpPr/>
          <p:nvPr/>
        </p:nvGrpSpPr>
        <p:grpSpPr>
          <a:xfrm>
            <a:off x="5473575" y="3554133"/>
            <a:ext cx="339253" cy="308765"/>
            <a:chOff x="1492675" y="4420975"/>
            <a:chExt cx="481825" cy="438525"/>
          </a:xfrm>
        </p:grpSpPr>
        <p:sp>
          <p:nvSpPr>
            <p:cNvPr id="6413" name="Google Shape;6413;p9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9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9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9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9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8" name="Google Shape;6418;p94"/>
          <p:cNvGrpSpPr/>
          <p:nvPr/>
        </p:nvGrpSpPr>
        <p:grpSpPr>
          <a:xfrm>
            <a:off x="4588276" y="3125886"/>
            <a:ext cx="343759" cy="339271"/>
            <a:chOff x="6232000" y="1435050"/>
            <a:chExt cx="488225" cy="481850"/>
          </a:xfrm>
        </p:grpSpPr>
        <p:sp>
          <p:nvSpPr>
            <p:cNvPr id="6419" name="Google Shape;6419;p9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9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94"/>
          <p:cNvGrpSpPr/>
          <p:nvPr/>
        </p:nvGrpSpPr>
        <p:grpSpPr>
          <a:xfrm>
            <a:off x="849012" y="3539545"/>
            <a:ext cx="299929" cy="337792"/>
            <a:chOff x="924450" y="2028975"/>
            <a:chExt cx="425975" cy="479750"/>
          </a:xfrm>
        </p:grpSpPr>
        <p:sp>
          <p:nvSpPr>
            <p:cNvPr id="6425" name="Google Shape;6425;p9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9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9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94"/>
          <p:cNvGrpSpPr/>
          <p:nvPr/>
        </p:nvGrpSpPr>
        <p:grpSpPr>
          <a:xfrm>
            <a:off x="5878556" y="3539558"/>
            <a:ext cx="342580" cy="337915"/>
            <a:chOff x="2084100" y="4400250"/>
            <a:chExt cx="486550" cy="479925"/>
          </a:xfrm>
        </p:grpSpPr>
        <p:sp>
          <p:nvSpPr>
            <p:cNvPr id="6429" name="Google Shape;6429;p9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9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9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9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94"/>
          <p:cNvGrpSpPr/>
          <p:nvPr/>
        </p:nvGrpSpPr>
        <p:grpSpPr>
          <a:xfrm>
            <a:off x="6744555" y="3538881"/>
            <a:ext cx="275057" cy="339271"/>
            <a:chOff x="3330525" y="4399275"/>
            <a:chExt cx="390650" cy="481850"/>
          </a:xfrm>
        </p:grpSpPr>
        <p:sp>
          <p:nvSpPr>
            <p:cNvPr id="6436" name="Google Shape;6436;p9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9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9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94"/>
          <p:cNvGrpSpPr/>
          <p:nvPr/>
        </p:nvGrpSpPr>
        <p:grpSpPr>
          <a:xfrm>
            <a:off x="7169084" y="3538890"/>
            <a:ext cx="253265" cy="339253"/>
            <a:chOff x="3938800" y="4399275"/>
            <a:chExt cx="359700" cy="481825"/>
          </a:xfrm>
        </p:grpSpPr>
        <p:sp>
          <p:nvSpPr>
            <p:cNvPr id="6444" name="Google Shape;6444;p9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9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9" name="Google Shape;6449;p94"/>
          <p:cNvGrpSpPr/>
          <p:nvPr/>
        </p:nvGrpSpPr>
        <p:grpSpPr>
          <a:xfrm>
            <a:off x="7639862" y="3538890"/>
            <a:ext cx="159039" cy="339253"/>
            <a:chOff x="4584850" y="4399275"/>
            <a:chExt cx="225875" cy="481825"/>
          </a:xfrm>
        </p:grpSpPr>
        <p:sp>
          <p:nvSpPr>
            <p:cNvPr id="6450" name="Google Shape;6450;p9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9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2" name="Google Shape;6452;p94"/>
          <p:cNvGrpSpPr/>
          <p:nvPr/>
        </p:nvGrpSpPr>
        <p:grpSpPr>
          <a:xfrm>
            <a:off x="6712457" y="3166412"/>
            <a:ext cx="339253" cy="258369"/>
            <a:chOff x="3271200" y="3863875"/>
            <a:chExt cx="481825" cy="366950"/>
          </a:xfrm>
        </p:grpSpPr>
        <p:sp>
          <p:nvSpPr>
            <p:cNvPr id="6453" name="Google Shape;6453;p9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9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5" name="Google Shape;6455;p9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6" name="Google Shape;6456;p94"/>
          <p:cNvGrpSpPr/>
          <p:nvPr/>
        </p:nvGrpSpPr>
        <p:grpSpPr>
          <a:xfrm>
            <a:off x="1049680" y="3951795"/>
            <a:ext cx="339253" cy="339253"/>
            <a:chOff x="5642550" y="4399275"/>
            <a:chExt cx="481825" cy="481825"/>
          </a:xfrm>
        </p:grpSpPr>
        <p:sp>
          <p:nvSpPr>
            <p:cNvPr id="6457" name="Google Shape;6457;p9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9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94"/>
          <p:cNvGrpSpPr/>
          <p:nvPr/>
        </p:nvGrpSpPr>
        <p:grpSpPr>
          <a:xfrm>
            <a:off x="2859815" y="3963703"/>
            <a:ext cx="363316" cy="315437"/>
            <a:chOff x="6218300" y="4416175"/>
            <a:chExt cx="516000" cy="448000"/>
          </a:xfrm>
        </p:grpSpPr>
        <p:sp>
          <p:nvSpPr>
            <p:cNvPr id="6460" name="Google Shape;6460;p9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4"/>
          <p:cNvGrpSpPr/>
          <p:nvPr/>
        </p:nvGrpSpPr>
        <p:grpSpPr>
          <a:xfrm>
            <a:off x="5918879" y="3951792"/>
            <a:ext cx="339253" cy="339253"/>
            <a:chOff x="899850" y="4992125"/>
            <a:chExt cx="481825" cy="481825"/>
          </a:xfrm>
        </p:grpSpPr>
        <p:sp>
          <p:nvSpPr>
            <p:cNvPr id="6464" name="Google Shape;6464;p9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94"/>
          <p:cNvGrpSpPr/>
          <p:nvPr/>
        </p:nvGrpSpPr>
        <p:grpSpPr>
          <a:xfrm>
            <a:off x="5461708" y="3951792"/>
            <a:ext cx="339253" cy="339253"/>
            <a:chOff x="1492675" y="4992125"/>
            <a:chExt cx="481825" cy="481825"/>
          </a:xfrm>
        </p:grpSpPr>
        <p:sp>
          <p:nvSpPr>
            <p:cNvPr id="6468" name="Google Shape;6468;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94"/>
          <p:cNvGrpSpPr/>
          <p:nvPr/>
        </p:nvGrpSpPr>
        <p:grpSpPr>
          <a:xfrm>
            <a:off x="5004462" y="3951792"/>
            <a:ext cx="339253" cy="339253"/>
            <a:chOff x="2085525" y="4992125"/>
            <a:chExt cx="481825" cy="481825"/>
          </a:xfrm>
        </p:grpSpPr>
        <p:sp>
          <p:nvSpPr>
            <p:cNvPr id="6471" name="Google Shape;6471;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4"/>
          <p:cNvGrpSpPr/>
          <p:nvPr/>
        </p:nvGrpSpPr>
        <p:grpSpPr>
          <a:xfrm>
            <a:off x="6833221" y="3951792"/>
            <a:ext cx="339253" cy="339253"/>
            <a:chOff x="2678350" y="4992125"/>
            <a:chExt cx="481825" cy="481825"/>
          </a:xfrm>
        </p:grpSpPr>
        <p:sp>
          <p:nvSpPr>
            <p:cNvPr id="6474" name="Google Shape;6474;p9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9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94"/>
          <p:cNvGrpSpPr/>
          <p:nvPr/>
        </p:nvGrpSpPr>
        <p:grpSpPr>
          <a:xfrm>
            <a:off x="4628816" y="3951792"/>
            <a:ext cx="339253" cy="339253"/>
            <a:chOff x="3271200" y="4992125"/>
            <a:chExt cx="481825" cy="481825"/>
          </a:xfrm>
        </p:grpSpPr>
        <p:sp>
          <p:nvSpPr>
            <p:cNvPr id="6478" name="Google Shape;6478;p9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9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94"/>
          <p:cNvGrpSpPr/>
          <p:nvPr/>
        </p:nvGrpSpPr>
        <p:grpSpPr>
          <a:xfrm>
            <a:off x="7290263" y="3952822"/>
            <a:ext cx="339411" cy="337193"/>
            <a:chOff x="3863900" y="4993625"/>
            <a:chExt cx="482050" cy="478900"/>
          </a:xfrm>
        </p:grpSpPr>
        <p:sp>
          <p:nvSpPr>
            <p:cNvPr id="6482" name="Google Shape;6482;p9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4"/>
          <p:cNvGrpSpPr/>
          <p:nvPr/>
        </p:nvGrpSpPr>
        <p:grpSpPr>
          <a:xfrm>
            <a:off x="7747437" y="3952822"/>
            <a:ext cx="339411" cy="337193"/>
            <a:chOff x="4456725" y="4993625"/>
            <a:chExt cx="482050" cy="478900"/>
          </a:xfrm>
        </p:grpSpPr>
        <p:sp>
          <p:nvSpPr>
            <p:cNvPr id="6487" name="Google Shape;6487;p9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9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9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94"/>
          <p:cNvGrpSpPr/>
          <p:nvPr/>
        </p:nvGrpSpPr>
        <p:grpSpPr>
          <a:xfrm>
            <a:off x="7549755" y="2297783"/>
            <a:ext cx="339253" cy="318042"/>
            <a:chOff x="4456875" y="2635825"/>
            <a:chExt cx="481825" cy="451700"/>
          </a:xfrm>
        </p:grpSpPr>
        <p:sp>
          <p:nvSpPr>
            <p:cNvPr id="6492" name="Google Shape;6492;p9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9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9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94"/>
          <p:cNvGrpSpPr/>
          <p:nvPr/>
        </p:nvGrpSpPr>
        <p:grpSpPr>
          <a:xfrm>
            <a:off x="6376030" y="3952813"/>
            <a:ext cx="339411" cy="337211"/>
            <a:chOff x="5049575" y="4993600"/>
            <a:chExt cx="482050" cy="478925"/>
          </a:xfrm>
        </p:grpSpPr>
        <p:sp>
          <p:nvSpPr>
            <p:cNvPr id="6499" name="Google Shape;6499;p9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3" name="Google Shape;6503;p94"/>
          <p:cNvGrpSpPr/>
          <p:nvPr/>
        </p:nvGrpSpPr>
        <p:grpSpPr>
          <a:xfrm>
            <a:off x="7551234" y="3125979"/>
            <a:ext cx="336296" cy="339235"/>
            <a:chOff x="4464775" y="3806475"/>
            <a:chExt cx="477625" cy="481800"/>
          </a:xfrm>
        </p:grpSpPr>
        <p:sp>
          <p:nvSpPr>
            <p:cNvPr id="6504" name="Google Shape;6504;p9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9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9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94"/>
          <p:cNvGrpSpPr/>
          <p:nvPr/>
        </p:nvGrpSpPr>
        <p:grpSpPr>
          <a:xfrm>
            <a:off x="6315036" y="3538907"/>
            <a:ext cx="298169" cy="339218"/>
            <a:chOff x="2707950" y="4399325"/>
            <a:chExt cx="423475" cy="481775"/>
          </a:xfrm>
        </p:grpSpPr>
        <p:sp>
          <p:nvSpPr>
            <p:cNvPr id="6511" name="Google Shape;6511;p9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9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9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9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9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9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9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6"/>
        <p:cNvGrpSpPr/>
        <p:nvPr/>
      </p:nvGrpSpPr>
      <p:grpSpPr>
        <a:xfrm>
          <a:off x="0" y="0"/>
          <a:ext cx="0" cy="0"/>
          <a:chOff x="0" y="0"/>
          <a:chExt cx="0" cy="0"/>
        </a:xfrm>
      </p:grpSpPr>
      <p:sp>
        <p:nvSpPr>
          <p:cNvPr id="6527" name="Google Shape;6527;p9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28" name="Google Shape;6528;p9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529" name="Google Shape;6529;p95"/>
          <p:cNvGrpSpPr/>
          <p:nvPr/>
        </p:nvGrpSpPr>
        <p:grpSpPr>
          <a:xfrm>
            <a:off x="876361" y="1533504"/>
            <a:ext cx="322099" cy="370529"/>
            <a:chOff x="-42971725" y="3217825"/>
            <a:chExt cx="275675" cy="317125"/>
          </a:xfrm>
        </p:grpSpPr>
        <p:sp>
          <p:nvSpPr>
            <p:cNvPr id="6530" name="Google Shape;6530;p9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95"/>
          <p:cNvGrpSpPr/>
          <p:nvPr/>
        </p:nvGrpSpPr>
        <p:grpSpPr>
          <a:xfrm>
            <a:off x="848276" y="2002160"/>
            <a:ext cx="378270" cy="337551"/>
            <a:chOff x="-42996150" y="3612600"/>
            <a:chExt cx="323750" cy="288900"/>
          </a:xfrm>
        </p:grpSpPr>
        <p:sp>
          <p:nvSpPr>
            <p:cNvPr id="6534" name="Google Shape;6534;p9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95"/>
          <p:cNvGrpSpPr/>
          <p:nvPr/>
        </p:nvGrpSpPr>
        <p:grpSpPr>
          <a:xfrm>
            <a:off x="851036" y="2411530"/>
            <a:ext cx="372749" cy="370909"/>
            <a:chOff x="-42994575" y="3950300"/>
            <a:chExt cx="319025" cy="317450"/>
          </a:xfrm>
        </p:grpSpPr>
        <p:sp>
          <p:nvSpPr>
            <p:cNvPr id="6538" name="Google Shape;6538;p9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9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95"/>
          <p:cNvGrpSpPr/>
          <p:nvPr/>
        </p:nvGrpSpPr>
        <p:grpSpPr>
          <a:xfrm>
            <a:off x="3004431" y="1558362"/>
            <a:ext cx="371785" cy="370879"/>
            <a:chOff x="-41111350" y="3239100"/>
            <a:chExt cx="318200" cy="317425"/>
          </a:xfrm>
        </p:grpSpPr>
        <p:sp>
          <p:nvSpPr>
            <p:cNvPr id="6542" name="Google Shape;6542;p9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95"/>
          <p:cNvGrpSpPr/>
          <p:nvPr/>
        </p:nvGrpSpPr>
        <p:grpSpPr>
          <a:xfrm>
            <a:off x="3000751" y="1993894"/>
            <a:ext cx="379146" cy="370967"/>
            <a:chOff x="-41117650" y="3605525"/>
            <a:chExt cx="324500" cy="317500"/>
          </a:xfrm>
        </p:grpSpPr>
        <p:sp>
          <p:nvSpPr>
            <p:cNvPr id="6547" name="Google Shape;6547;p9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0" name="Google Shape;6550;p9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1" name="Google Shape;6551;p95"/>
          <p:cNvGrpSpPr/>
          <p:nvPr/>
        </p:nvGrpSpPr>
        <p:grpSpPr>
          <a:xfrm>
            <a:off x="1827005" y="2885417"/>
            <a:ext cx="216271" cy="371814"/>
            <a:chOff x="-39205300" y="3220175"/>
            <a:chExt cx="185100" cy="318225"/>
          </a:xfrm>
        </p:grpSpPr>
        <p:sp>
          <p:nvSpPr>
            <p:cNvPr id="6552" name="Google Shape;6552;p9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95"/>
          <p:cNvGrpSpPr/>
          <p:nvPr/>
        </p:nvGrpSpPr>
        <p:grpSpPr>
          <a:xfrm>
            <a:off x="1792533" y="3345488"/>
            <a:ext cx="300016" cy="369273"/>
            <a:chOff x="-39248625" y="3588600"/>
            <a:chExt cx="256775" cy="316050"/>
          </a:xfrm>
        </p:grpSpPr>
        <p:sp>
          <p:nvSpPr>
            <p:cNvPr id="6555" name="Google Shape;6555;p9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9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95"/>
          <p:cNvGrpSpPr/>
          <p:nvPr/>
        </p:nvGrpSpPr>
        <p:grpSpPr>
          <a:xfrm>
            <a:off x="1243246" y="1533504"/>
            <a:ext cx="429504" cy="370879"/>
            <a:chOff x="-42651700" y="3217825"/>
            <a:chExt cx="367600" cy="317425"/>
          </a:xfrm>
        </p:grpSpPr>
        <p:sp>
          <p:nvSpPr>
            <p:cNvPr id="6560" name="Google Shape;6560;p9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95"/>
          <p:cNvGrpSpPr/>
          <p:nvPr/>
        </p:nvGrpSpPr>
        <p:grpSpPr>
          <a:xfrm>
            <a:off x="1278678" y="1973154"/>
            <a:ext cx="358640" cy="363226"/>
            <a:chOff x="-42617300" y="3587775"/>
            <a:chExt cx="306950" cy="310875"/>
          </a:xfrm>
        </p:grpSpPr>
        <p:sp>
          <p:nvSpPr>
            <p:cNvPr id="6565" name="Google Shape;6565;p9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7" name="Google Shape;6567;p9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95"/>
          <p:cNvGrpSpPr/>
          <p:nvPr/>
        </p:nvGrpSpPr>
        <p:grpSpPr>
          <a:xfrm>
            <a:off x="3450506" y="1557895"/>
            <a:ext cx="376926" cy="370324"/>
            <a:chOff x="-40748275" y="3238700"/>
            <a:chExt cx="322600" cy="316950"/>
          </a:xfrm>
        </p:grpSpPr>
        <p:sp>
          <p:nvSpPr>
            <p:cNvPr id="6569" name="Google Shape;6569;p9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95"/>
          <p:cNvGrpSpPr/>
          <p:nvPr/>
        </p:nvGrpSpPr>
        <p:grpSpPr>
          <a:xfrm>
            <a:off x="3453062" y="2025879"/>
            <a:ext cx="371814" cy="338690"/>
            <a:chOff x="-40745125" y="3632900"/>
            <a:chExt cx="318225" cy="289875"/>
          </a:xfrm>
        </p:grpSpPr>
        <p:sp>
          <p:nvSpPr>
            <p:cNvPr id="6576" name="Google Shape;6576;p9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95"/>
          <p:cNvGrpSpPr/>
          <p:nvPr/>
        </p:nvGrpSpPr>
        <p:grpSpPr>
          <a:xfrm>
            <a:off x="3457209" y="2437089"/>
            <a:ext cx="363518" cy="370178"/>
            <a:chOff x="-40742750" y="3972175"/>
            <a:chExt cx="311125" cy="316825"/>
          </a:xfrm>
        </p:grpSpPr>
        <p:sp>
          <p:nvSpPr>
            <p:cNvPr id="6584" name="Google Shape;6584;p9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95"/>
          <p:cNvGrpSpPr/>
          <p:nvPr/>
        </p:nvGrpSpPr>
        <p:grpSpPr>
          <a:xfrm>
            <a:off x="2239871" y="2887257"/>
            <a:ext cx="266892" cy="369974"/>
            <a:chOff x="-38860325" y="3221750"/>
            <a:chExt cx="228425" cy="316650"/>
          </a:xfrm>
        </p:grpSpPr>
        <p:sp>
          <p:nvSpPr>
            <p:cNvPr id="6587" name="Google Shape;6587;p9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95"/>
          <p:cNvGrpSpPr/>
          <p:nvPr/>
        </p:nvGrpSpPr>
        <p:grpSpPr>
          <a:xfrm>
            <a:off x="2190678" y="3349314"/>
            <a:ext cx="380081" cy="367111"/>
            <a:chOff x="-38905225" y="3591875"/>
            <a:chExt cx="325300" cy="314200"/>
          </a:xfrm>
        </p:grpSpPr>
        <p:sp>
          <p:nvSpPr>
            <p:cNvPr id="6592" name="Google Shape;6592;p9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9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95"/>
          <p:cNvGrpSpPr/>
          <p:nvPr/>
        </p:nvGrpSpPr>
        <p:grpSpPr>
          <a:xfrm>
            <a:off x="3997427" y="3334394"/>
            <a:ext cx="290815" cy="369740"/>
            <a:chOff x="-37370925" y="3579105"/>
            <a:chExt cx="248900" cy="316450"/>
          </a:xfrm>
        </p:grpSpPr>
        <p:sp>
          <p:nvSpPr>
            <p:cNvPr id="6597" name="Google Shape;6597;p9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9" name="Google Shape;6599;p9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1" name="Google Shape;6601;p95"/>
          <p:cNvGrpSpPr/>
          <p:nvPr/>
        </p:nvGrpSpPr>
        <p:grpSpPr>
          <a:xfrm>
            <a:off x="1690803" y="2412465"/>
            <a:ext cx="371814" cy="369974"/>
            <a:chOff x="-42259725" y="3951100"/>
            <a:chExt cx="318225" cy="316650"/>
          </a:xfrm>
        </p:grpSpPr>
        <p:sp>
          <p:nvSpPr>
            <p:cNvPr id="6602" name="Google Shape;6602;p9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95"/>
          <p:cNvGrpSpPr/>
          <p:nvPr/>
        </p:nvGrpSpPr>
        <p:grpSpPr>
          <a:xfrm>
            <a:off x="3889164" y="1591486"/>
            <a:ext cx="370879" cy="337755"/>
            <a:chOff x="-40378075" y="3267450"/>
            <a:chExt cx="317425" cy="289075"/>
          </a:xfrm>
        </p:grpSpPr>
        <p:sp>
          <p:nvSpPr>
            <p:cNvPr id="6605" name="Google Shape;6605;p9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95"/>
          <p:cNvGrpSpPr/>
          <p:nvPr/>
        </p:nvGrpSpPr>
        <p:grpSpPr>
          <a:xfrm>
            <a:off x="3892830" y="1992754"/>
            <a:ext cx="363548" cy="369974"/>
            <a:chOff x="-40372575" y="3604550"/>
            <a:chExt cx="311150" cy="316650"/>
          </a:xfrm>
        </p:grpSpPr>
        <p:sp>
          <p:nvSpPr>
            <p:cNvPr id="6610" name="Google Shape;6610;p9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9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95"/>
          <p:cNvGrpSpPr/>
          <p:nvPr/>
        </p:nvGrpSpPr>
        <p:grpSpPr>
          <a:xfrm>
            <a:off x="2616780" y="2885417"/>
            <a:ext cx="399038" cy="372165"/>
            <a:chOff x="-38542250" y="3220175"/>
            <a:chExt cx="341525" cy="318525"/>
          </a:xfrm>
        </p:grpSpPr>
        <p:sp>
          <p:nvSpPr>
            <p:cNvPr id="6615" name="Google Shape;6615;p9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95"/>
          <p:cNvGrpSpPr/>
          <p:nvPr/>
        </p:nvGrpSpPr>
        <p:grpSpPr>
          <a:xfrm>
            <a:off x="2638712" y="3344787"/>
            <a:ext cx="369974" cy="369068"/>
            <a:chOff x="-38537400" y="3588000"/>
            <a:chExt cx="316650" cy="315875"/>
          </a:xfrm>
        </p:grpSpPr>
        <p:sp>
          <p:nvSpPr>
            <p:cNvPr id="6619" name="Google Shape;6619;p9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95"/>
          <p:cNvGrpSpPr/>
          <p:nvPr/>
        </p:nvGrpSpPr>
        <p:grpSpPr>
          <a:xfrm>
            <a:off x="2637792" y="3802316"/>
            <a:ext cx="371814" cy="369974"/>
            <a:chOff x="-38538975" y="3954250"/>
            <a:chExt cx="318225" cy="316650"/>
          </a:xfrm>
        </p:grpSpPr>
        <p:sp>
          <p:nvSpPr>
            <p:cNvPr id="6624" name="Google Shape;6624;p9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95"/>
          <p:cNvGrpSpPr/>
          <p:nvPr/>
        </p:nvGrpSpPr>
        <p:grpSpPr>
          <a:xfrm>
            <a:off x="3955104" y="3797243"/>
            <a:ext cx="375465" cy="371814"/>
            <a:chOff x="-37385100" y="3949908"/>
            <a:chExt cx="321350" cy="318225"/>
          </a:xfrm>
        </p:grpSpPr>
        <p:sp>
          <p:nvSpPr>
            <p:cNvPr id="6627" name="Google Shape;6627;p9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95"/>
          <p:cNvGrpSpPr/>
          <p:nvPr/>
        </p:nvGrpSpPr>
        <p:grpSpPr>
          <a:xfrm>
            <a:off x="2130763" y="1532803"/>
            <a:ext cx="370909" cy="370675"/>
            <a:chOff x="-41895050" y="3217225"/>
            <a:chExt cx="317450" cy="317250"/>
          </a:xfrm>
        </p:grpSpPr>
        <p:sp>
          <p:nvSpPr>
            <p:cNvPr id="6630" name="Google Shape;6630;p9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95"/>
          <p:cNvGrpSpPr/>
          <p:nvPr/>
        </p:nvGrpSpPr>
        <p:grpSpPr>
          <a:xfrm>
            <a:off x="2130310" y="1969737"/>
            <a:ext cx="371814" cy="369974"/>
            <a:chOff x="-41893475" y="3584850"/>
            <a:chExt cx="318225" cy="316650"/>
          </a:xfrm>
        </p:grpSpPr>
        <p:sp>
          <p:nvSpPr>
            <p:cNvPr id="6636" name="Google Shape;6636;p9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9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2" name="Google Shape;6642;p95"/>
          <p:cNvGrpSpPr/>
          <p:nvPr/>
        </p:nvGrpSpPr>
        <p:grpSpPr>
          <a:xfrm>
            <a:off x="900338" y="3365029"/>
            <a:ext cx="337522" cy="370909"/>
            <a:chOff x="-39998250" y="3605325"/>
            <a:chExt cx="288875" cy="317450"/>
          </a:xfrm>
        </p:grpSpPr>
        <p:sp>
          <p:nvSpPr>
            <p:cNvPr id="6643" name="Google Shape;6643;p9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95"/>
          <p:cNvGrpSpPr/>
          <p:nvPr/>
        </p:nvGrpSpPr>
        <p:grpSpPr>
          <a:xfrm>
            <a:off x="884112" y="3823493"/>
            <a:ext cx="369974" cy="369945"/>
            <a:chOff x="-40011050" y="3972375"/>
            <a:chExt cx="316650" cy="316625"/>
          </a:xfrm>
        </p:grpSpPr>
        <p:sp>
          <p:nvSpPr>
            <p:cNvPr id="6646" name="Google Shape;6646;p9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95"/>
          <p:cNvGrpSpPr/>
          <p:nvPr/>
        </p:nvGrpSpPr>
        <p:grpSpPr>
          <a:xfrm>
            <a:off x="3116043" y="2888192"/>
            <a:ext cx="266921" cy="369039"/>
            <a:chOff x="-38129425" y="3222550"/>
            <a:chExt cx="228450" cy="315850"/>
          </a:xfrm>
        </p:grpSpPr>
        <p:sp>
          <p:nvSpPr>
            <p:cNvPr id="6649" name="Google Shape;6649;p9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95"/>
          <p:cNvGrpSpPr/>
          <p:nvPr/>
        </p:nvGrpSpPr>
        <p:grpSpPr>
          <a:xfrm>
            <a:off x="3071012" y="3344787"/>
            <a:ext cx="371785" cy="369974"/>
            <a:chOff x="-38172725" y="3588000"/>
            <a:chExt cx="318200" cy="316650"/>
          </a:xfrm>
        </p:grpSpPr>
        <p:sp>
          <p:nvSpPr>
            <p:cNvPr id="6652" name="Google Shape;6652;p9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95"/>
          <p:cNvGrpSpPr/>
          <p:nvPr/>
        </p:nvGrpSpPr>
        <p:grpSpPr>
          <a:xfrm>
            <a:off x="3146914" y="3803222"/>
            <a:ext cx="219981" cy="369974"/>
            <a:chOff x="-38109725" y="3955025"/>
            <a:chExt cx="188275" cy="316650"/>
          </a:xfrm>
        </p:grpSpPr>
        <p:sp>
          <p:nvSpPr>
            <p:cNvPr id="6661" name="Google Shape;6661;p9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9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9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95"/>
          <p:cNvGrpSpPr/>
          <p:nvPr/>
        </p:nvGrpSpPr>
        <p:grpSpPr>
          <a:xfrm>
            <a:off x="2562313" y="1534643"/>
            <a:ext cx="373654" cy="369068"/>
            <a:chOff x="-41530375" y="3218800"/>
            <a:chExt cx="319800" cy="315875"/>
          </a:xfrm>
        </p:grpSpPr>
        <p:sp>
          <p:nvSpPr>
            <p:cNvPr id="6665" name="Google Shape;6665;p9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95"/>
          <p:cNvGrpSpPr/>
          <p:nvPr/>
        </p:nvGrpSpPr>
        <p:grpSpPr>
          <a:xfrm>
            <a:off x="2564607" y="2049801"/>
            <a:ext cx="369068" cy="289004"/>
            <a:chOff x="-41526450" y="3653375"/>
            <a:chExt cx="315875" cy="247350"/>
          </a:xfrm>
        </p:grpSpPr>
        <p:sp>
          <p:nvSpPr>
            <p:cNvPr id="6668" name="Google Shape;6668;p9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95"/>
          <p:cNvGrpSpPr/>
          <p:nvPr/>
        </p:nvGrpSpPr>
        <p:grpSpPr>
          <a:xfrm>
            <a:off x="2565994" y="2412465"/>
            <a:ext cx="366293" cy="369974"/>
            <a:chOff x="-41526450" y="3951100"/>
            <a:chExt cx="313500" cy="316650"/>
          </a:xfrm>
        </p:grpSpPr>
        <p:sp>
          <p:nvSpPr>
            <p:cNvPr id="6671" name="Google Shape;6671;p9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95"/>
          <p:cNvGrpSpPr/>
          <p:nvPr/>
        </p:nvGrpSpPr>
        <p:grpSpPr>
          <a:xfrm>
            <a:off x="1331249" y="2906594"/>
            <a:ext cx="339595" cy="371814"/>
            <a:chOff x="-39625900" y="3238300"/>
            <a:chExt cx="290650" cy="318225"/>
          </a:xfrm>
        </p:grpSpPr>
        <p:sp>
          <p:nvSpPr>
            <p:cNvPr id="6675" name="Google Shape;6675;p9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9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95"/>
          <p:cNvGrpSpPr/>
          <p:nvPr/>
        </p:nvGrpSpPr>
        <p:grpSpPr>
          <a:xfrm>
            <a:off x="1325300" y="3823055"/>
            <a:ext cx="366293" cy="370441"/>
            <a:chOff x="-39647175" y="3972000"/>
            <a:chExt cx="313500" cy="317050"/>
          </a:xfrm>
        </p:grpSpPr>
        <p:sp>
          <p:nvSpPr>
            <p:cNvPr id="6679" name="Google Shape;6679;p9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95"/>
          <p:cNvGrpSpPr/>
          <p:nvPr/>
        </p:nvGrpSpPr>
        <p:grpSpPr>
          <a:xfrm>
            <a:off x="3494427" y="2887053"/>
            <a:ext cx="375495" cy="370879"/>
            <a:chOff x="-37808850" y="3221575"/>
            <a:chExt cx="321375" cy="317425"/>
          </a:xfrm>
        </p:grpSpPr>
        <p:sp>
          <p:nvSpPr>
            <p:cNvPr id="6683" name="Google Shape;6683;p9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95"/>
          <p:cNvGrpSpPr/>
          <p:nvPr/>
        </p:nvGrpSpPr>
        <p:grpSpPr>
          <a:xfrm>
            <a:off x="3503201" y="3409084"/>
            <a:ext cx="372749" cy="241158"/>
            <a:chOff x="-37806500" y="3643030"/>
            <a:chExt cx="319025" cy="206400"/>
          </a:xfrm>
        </p:grpSpPr>
        <p:sp>
          <p:nvSpPr>
            <p:cNvPr id="6686" name="Google Shape;6686;p9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95"/>
          <p:cNvGrpSpPr/>
          <p:nvPr/>
        </p:nvGrpSpPr>
        <p:grpSpPr>
          <a:xfrm>
            <a:off x="3505508" y="3801381"/>
            <a:ext cx="368134" cy="371814"/>
            <a:chOff x="-37804925" y="3953450"/>
            <a:chExt cx="315075" cy="318225"/>
          </a:xfrm>
        </p:grpSpPr>
        <p:sp>
          <p:nvSpPr>
            <p:cNvPr id="6689" name="Google Shape;6689;p9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2" name="Google Shape;6692;p9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3" name="Google Shape;6693;p95"/>
          <p:cNvGrpSpPr/>
          <p:nvPr/>
        </p:nvGrpSpPr>
        <p:grpSpPr>
          <a:xfrm>
            <a:off x="4860977" y="1553988"/>
            <a:ext cx="355663" cy="308725"/>
            <a:chOff x="-28462125" y="3199700"/>
            <a:chExt cx="298550" cy="259150"/>
          </a:xfrm>
        </p:grpSpPr>
        <p:sp>
          <p:nvSpPr>
            <p:cNvPr id="6694" name="Google Shape;6694;p9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95"/>
          <p:cNvGrpSpPr/>
          <p:nvPr/>
        </p:nvGrpSpPr>
        <p:grpSpPr>
          <a:xfrm>
            <a:off x="4861930" y="1988678"/>
            <a:ext cx="353757" cy="352833"/>
            <a:chOff x="-28461325" y="3545475"/>
            <a:chExt cx="296950" cy="296175"/>
          </a:xfrm>
        </p:grpSpPr>
        <p:sp>
          <p:nvSpPr>
            <p:cNvPr id="6698" name="Google Shape;6698;p9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95"/>
          <p:cNvGrpSpPr/>
          <p:nvPr/>
        </p:nvGrpSpPr>
        <p:grpSpPr>
          <a:xfrm>
            <a:off x="4858162" y="2438722"/>
            <a:ext cx="361292" cy="352803"/>
            <a:chOff x="-28463700" y="3914875"/>
            <a:chExt cx="303275" cy="296150"/>
          </a:xfrm>
        </p:grpSpPr>
        <p:sp>
          <p:nvSpPr>
            <p:cNvPr id="6705" name="Google Shape;6705;p9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95"/>
          <p:cNvGrpSpPr/>
          <p:nvPr/>
        </p:nvGrpSpPr>
        <p:grpSpPr>
          <a:xfrm>
            <a:off x="7092947" y="1594805"/>
            <a:ext cx="351880" cy="227092"/>
            <a:chOff x="-26573400" y="3224125"/>
            <a:chExt cx="295375" cy="190625"/>
          </a:xfrm>
        </p:grpSpPr>
        <p:sp>
          <p:nvSpPr>
            <p:cNvPr id="6708" name="Google Shape;6708;p9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95"/>
          <p:cNvGrpSpPr/>
          <p:nvPr/>
        </p:nvGrpSpPr>
        <p:grpSpPr>
          <a:xfrm>
            <a:off x="7092947" y="1989140"/>
            <a:ext cx="351880" cy="351910"/>
            <a:chOff x="-26573400" y="3546250"/>
            <a:chExt cx="295375" cy="295400"/>
          </a:xfrm>
        </p:grpSpPr>
        <p:sp>
          <p:nvSpPr>
            <p:cNvPr id="6711" name="Google Shape;6711;p9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95"/>
          <p:cNvGrpSpPr/>
          <p:nvPr/>
        </p:nvGrpSpPr>
        <p:grpSpPr>
          <a:xfrm>
            <a:off x="7081228" y="2439049"/>
            <a:ext cx="375319" cy="352148"/>
            <a:chOff x="-26583625" y="3917025"/>
            <a:chExt cx="315050" cy="295600"/>
          </a:xfrm>
        </p:grpSpPr>
        <p:sp>
          <p:nvSpPr>
            <p:cNvPr id="6717" name="Google Shape;6717;p9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9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95"/>
          <p:cNvGrpSpPr/>
          <p:nvPr/>
        </p:nvGrpSpPr>
        <p:grpSpPr>
          <a:xfrm>
            <a:off x="5779742" y="3398079"/>
            <a:ext cx="289039" cy="352833"/>
            <a:chOff x="-24694925" y="3518700"/>
            <a:chExt cx="242625" cy="296175"/>
          </a:xfrm>
        </p:grpSpPr>
        <p:sp>
          <p:nvSpPr>
            <p:cNvPr id="6723" name="Google Shape;6723;p9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95"/>
          <p:cNvGrpSpPr/>
          <p:nvPr/>
        </p:nvGrpSpPr>
        <p:grpSpPr>
          <a:xfrm>
            <a:off x="5779280" y="3848107"/>
            <a:ext cx="289962" cy="352833"/>
            <a:chOff x="-24709100" y="3888875"/>
            <a:chExt cx="243400" cy="296175"/>
          </a:xfrm>
        </p:grpSpPr>
        <p:sp>
          <p:nvSpPr>
            <p:cNvPr id="6728" name="Google Shape;6728;p9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95"/>
          <p:cNvGrpSpPr/>
          <p:nvPr/>
        </p:nvGrpSpPr>
        <p:grpSpPr>
          <a:xfrm>
            <a:off x="7979280" y="2920770"/>
            <a:ext cx="356556" cy="349557"/>
            <a:chOff x="-22863675" y="3131775"/>
            <a:chExt cx="299300" cy="293425"/>
          </a:xfrm>
        </p:grpSpPr>
        <p:sp>
          <p:nvSpPr>
            <p:cNvPr id="6732" name="Google Shape;6732;p9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95"/>
          <p:cNvGrpSpPr/>
          <p:nvPr/>
        </p:nvGrpSpPr>
        <p:grpSpPr>
          <a:xfrm>
            <a:off x="5322144" y="1531949"/>
            <a:ext cx="310602" cy="352803"/>
            <a:chOff x="-28069875" y="3175300"/>
            <a:chExt cx="260725" cy="296150"/>
          </a:xfrm>
        </p:grpSpPr>
        <p:sp>
          <p:nvSpPr>
            <p:cNvPr id="6736" name="Google Shape;6736;p9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5" name="Google Shape;6745;p9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6" name="Google Shape;6746;p95"/>
          <p:cNvGrpSpPr/>
          <p:nvPr/>
        </p:nvGrpSpPr>
        <p:grpSpPr>
          <a:xfrm>
            <a:off x="5363423" y="2439183"/>
            <a:ext cx="228045" cy="351880"/>
            <a:chOff x="-28032075" y="3916450"/>
            <a:chExt cx="191425" cy="295375"/>
          </a:xfrm>
        </p:grpSpPr>
        <p:sp>
          <p:nvSpPr>
            <p:cNvPr id="6747" name="Google Shape;6747;p9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95"/>
          <p:cNvGrpSpPr/>
          <p:nvPr/>
        </p:nvGrpSpPr>
        <p:grpSpPr>
          <a:xfrm>
            <a:off x="7528769" y="1531934"/>
            <a:ext cx="352833" cy="352833"/>
            <a:chOff x="-26201650" y="3176075"/>
            <a:chExt cx="296175" cy="296175"/>
          </a:xfrm>
        </p:grpSpPr>
        <p:sp>
          <p:nvSpPr>
            <p:cNvPr id="6751" name="Google Shape;6751;p9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95"/>
          <p:cNvGrpSpPr/>
          <p:nvPr/>
        </p:nvGrpSpPr>
        <p:grpSpPr>
          <a:xfrm>
            <a:off x="7528293" y="1989155"/>
            <a:ext cx="353786" cy="351880"/>
            <a:chOff x="-26204800" y="3547050"/>
            <a:chExt cx="296975" cy="295375"/>
          </a:xfrm>
        </p:grpSpPr>
        <p:sp>
          <p:nvSpPr>
            <p:cNvPr id="6754" name="Google Shape;6754;p9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9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95"/>
          <p:cNvGrpSpPr/>
          <p:nvPr/>
        </p:nvGrpSpPr>
        <p:grpSpPr>
          <a:xfrm>
            <a:off x="6199548" y="2919133"/>
            <a:ext cx="345328" cy="352833"/>
            <a:chOff x="-24353875" y="3147725"/>
            <a:chExt cx="289875" cy="296175"/>
          </a:xfrm>
        </p:grpSpPr>
        <p:sp>
          <p:nvSpPr>
            <p:cNvPr id="6758" name="Google Shape;6758;p9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95"/>
          <p:cNvGrpSpPr/>
          <p:nvPr/>
        </p:nvGrpSpPr>
        <p:grpSpPr>
          <a:xfrm>
            <a:off x="6207530" y="3398540"/>
            <a:ext cx="329365" cy="351910"/>
            <a:chOff x="-24344425" y="3519475"/>
            <a:chExt cx="276475" cy="295400"/>
          </a:xfrm>
        </p:grpSpPr>
        <p:sp>
          <p:nvSpPr>
            <p:cNvPr id="6761" name="Google Shape;6761;p9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95"/>
          <p:cNvGrpSpPr/>
          <p:nvPr/>
        </p:nvGrpSpPr>
        <p:grpSpPr>
          <a:xfrm>
            <a:off x="6197210" y="3850460"/>
            <a:ext cx="350004" cy="348128"/>
            <a:chOff x="-24353075" y="3891250"/>
            <a:chExt cx="293800" cy="292225"/>
          </a:xfrm>
        </p:grpSpPr>
        <p:sp>
          <p:nvSpPr>
            <p:cNvPr id="6764" name="Google Shape;6764;p9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95"/>
          <p:cNvGrpSpPr/>
          <p:nvPr/>
        </p:nvGrpSpPr>
        <p:grpSpPr>
          <a:xfrm>
            <a:off x="7980681" y="3398763"/>
            <a:ext cx="353757" cy="351463"/>
            <a:chOff x="-22845575" y="3504075"/>
            <a:chExt cx="296950" cy="295025"/>
          </a:xfrm>
        </p:grpSpPr>
        <p:sp>
          <p:nvSpPr>
            <p:cNvPr id="6767" name="Google Shape;6767;p9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95"/>
          <p:cNvGrpSpPr/>
          <p:nvPr/>
        </p:nvGrpSpPr>
        <p:grpSpPr>
          <a:xfrm>
            <a:off x="5773862" y="1532411"/>
            <a:ext cx="299344" cy="351880"/>
            <a:chOff x="-27691025" y="3175300"/>
            <a:chExt cx="251275" cy="295375"/>
          </a:xfrm>
        </p:grpSpPr>
        <p:sp>
          <p:nvSpPr>
            <p:cNvPr id="6770" name="Google Shape;6770;p9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95"/>
          <p:cNvGrpSpPr/>
          <p:nvPr/>
        </p:nvGrpSpPr>
        <p:grpSpPr>
          <a:xfrm>
            <a:off x="5746179" y="2051087"/>
            <a:ext cx="354710" cy="228015"/>
            <a:chOff x="-27721750" y="3598250"/>
            <a:chExt cx="297750" cy="191400"/>
          </a:xfrm>
        </p:grpSpPr>
        <p:sp>
          <p:nvSpPr>
            <p:cNvPr id="6775" name="Google Shape;6775;p9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5"/>
          <p:cNvGrpSpPr/>
          <p:nvPr/>
        </p:nvGrpSpPr>
        <p:grpSpPr>
          <a:xfrm>
            <a:off x="5747579" y="2444633"/>
            <a:ext cx="351910" cy="340980"/>
            <a:chOff x="-27719400" y="3925600"/>
            <a:chExt cx="295400" cy="286225"/>
          </a:xfrm>
        </p:grpSpPr>
        <p:sp>
          <p:nvSpPr>
            <p:cNvPr id="6778" name="Google Shape;6778;p9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95"/>
          <p:cNvGrpSpPr/>
          <p:nvPr/>
        </p:nvGrpSpPr>
        <p:grpSpPr>
          <a:xfrm>
            <a:off x="7968851" y="1531473"/>
            <a:ext cx="353757" cy="353757"/>
            <a:chOff x="-25834600" y="3176875"/>
            <a:chExt cx="296950" cy="296950"/>
          </a:xfrm>
        </p:grpSpPr>
        <p:sp>
          <p:nvSpPr>
            <p:cNvPr id="6781" name="Google Shape;6781;p9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95"/>
          <p:cNvGrpSpPr/>
          <p:nvPr/>
        </p:nvGrpSpPr>
        <p:grpSpPr>
          <a:xfrm>
            <a:off x="7968851" y="1999474"/>
            <a:ext cx="353757" cy="331241"/>
            <a:chOff x="-25834600" y="3564375"/>
            <a:chExt cx="296950" cy="278050"/>
          </a:xfrm>
        </p:grpSpPr>
        <p:sp>
          <p:nvSpPr>
            <p:cNvPr id="6787" name="Google Shape;6787;p9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95"/>
          <p:cNvGrpSpPr/>
          <p:nvPr/>
        </p:nvGrpSpPr>
        <p:grpSpPr>
          <a:xfrm>
            <a:off x="7966974" y="2438826"/>
            <a:ext cx="357509" cy="352595"/>
            <a:chOff x="-25834600" y="3915850"/>
            <a:chExt cx="300100" cy="295975"/>
          </a:xfrm>
        </p:grpSpPr>
        <p:sp>
          <p:nvSpPr>
            <p:cNvPr id="6796" name="Google Shape;6796;p9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95"/>
          <p:cNvGrpSpPr/>
          <p:nvPr/>
        </p:nvGrpSpPr>
        <p:grpSpPr>
          <a:xfrm>
            <a:off x="6702402" y="2920056"/>
            <a:ext cx="228968" cy="350987"/>
            <a:chOff x="-23930925" y="3149300"/>
            <a:chExt cx="192200" cy="294625"/>
          </a:xfrm>
        </p:grpSpPr>
        <p:sp>
          <p:nvSpPr>
            <p:cNvPr id="6800" name="Google Shape;6800;p9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95"/>
          <p:cNvGrpSpPr/>
          <p:nvPr/>
        </p:nvGrpSpPr>
        <p:grpSpPr>
          <a:xfrm>
            <a:off x="6659232" y="3398540"/>
            <a:ext cx="315307" cy="351910"/>
            <a:chOff x="-23962425" y="3519475"/>
            <a:chExt cx="264675" cy="295400"/>
          </a:xfrm>
        </p:grpSpPr>
        <p:sp>
          <p:nvSpPr>
            <p:cNvPr id="6805" name="Google Shape;6805;p9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9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95"/>
          <p:cNvGrpSpPr/>
          <p:nvPr/>
        </p:nvGrpSpPr>
        <p:grpSpPr>
          <a:xfrm>
            <a:off x="8037908" y="3848584"/>
            <a:ext cx="239302" cy="351880"/>
            <a:chOff x="-22788075" y="3904625"/>
            <a:chExt cx="200875" cy="295375"/>
          </a:xfrm>
        </p:grpSpPr>
        <p:sp>
          <p:nvSpPr>
            <p:cNvPr id="6809" name="Google Shape;6809;p9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95"/>
          <p:cNvGrpSpPr/>
          <p:nvPr/>
        </p:nvGrpSpPr>
        <p:grpSpPr>
          <a:xfrm>
            <a:off x="6193206" y="1531949"/>
            <a:ext cx="354710" cy="352803"/>
            <a:chOff x="-27351575" y="3175300"/>
            <a:chExt cx="297750" cy="296150"/>
          </a:xfrm>
        </p:grpSpPr>
        <p:sp>
          <p:nvSpPr>
            <p:cNvPr id="6814" name="Google Shape;6814;p9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95"/>
          <p:cNvGrpSpPr/>
          <p:nvPr/>
        </p:nvGrpSpPr>
        <p:grpSpPr>
          <a:xfrm>
            <a:off x="6235914" y="1988559"/>
            <a:ext cx="269293" cy="353072"/>
            <a:chOff x="-27313750" y="3545275"/>
            <a:chExt cx="226050" cy="296375"/>
          </a:xfrm>
        </p:grpSpPr>
        <p:sp>
          <p:nvSpPr>
            <p:cNvPr id="6819" name="Google Shape;6819;p9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95"/>
          <p:cNvGrpSpPr/>
          <p:nvPr/>
        </p:nvGrpSpPr>
        <p:grpSpPr>
          <a:xfrm>
            <a:off x="6193206" y="2436830"/>
            <a:ext cx="354710" cy="356586"/>
            <a:chOff x="-27351575" y="3915650"/>
            <a:chExt cx="297750" cy="299325"/>
          </a:xfrm>
        </p:grpSpPr>
        <p:sp>
          <p:nvSpPr>
            <p:cNvPr id="6823" name="Google Shape;6823;p9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95"/>
          <p:cNvGrpSpPr/>
          <p:nvPr/>
        </p:nvGrpSpPr>
        <p:grpSpPr>
          <a:xfrm>
            <a:off x="4880696" y="2919029"/>
            <a:ext cx="319060" cy="353042"/>
            <a:chOff x="-25445525" y="3175900"/>
            <a:chExt cx="267825" cy="296350"/>
          </a:xfrm>
        </p:grpSpPr>
        <p:sp>
          <p:nvSpPr>
            <p:cNvPr id="6826" name="Google Shape;6826;p9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95"/>
          <p:cNvGrpSpPr/>
          <p:nvPr/>
        </p:nvGrpSpPr>
        <p:grpSpPr>
          <a:xfrm>
            <a:off x="4862410" y="3409352"/>
            <a:ext cx="355633" cy="330288"/>
            <a:chOff x="-25465200" y="3565175"/>
            <a:chExt cx="298525" cy="277250"/>
          </a:xfrm>
        </p:grpSpPr>
        <p:sp>
          <p:nvSpPr>
            <p:cNvPr id="6830" name="Google Shape;6830;p9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95"/>
          <p:cNvGrpSpPr/>
          <p:nvPr/>
        </p:nvGrpSpPr>
        <p:grpSpPr>
          <a:xfrm>
            <a:off x="4861948" y="3848882"/>
            <a:ext cx="356556" cy="351285"/>
            <a:chOff x="-25465200" y="3916150"/>
            <a:chExt cx="299300" cy="294875"/>
          </a:xfrm>
        </p:grpSpPr>
        <p:sp>
          <p:nvSpPr>
            <p:cNvPr id="6833" name="Google Shape;6833;p9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95"/>
          <p:cNvGrpSpPr/>
          <p:nvPr/>
        </p:nvGrpSpPr>
        <p:grpSpPr>
          <a:xfrm>
            <a:off x="7089388" y="2919148"/>
            <a:ext cx="351880" cy="352803"/>
            <a:chOff x="-23615075" y="3148525"/>
            <a:chExt cx="295375" cy="296150"/>
          </a:xfrm>
        </p:grpSpPr>
        <p:sp>
          <p:nvSpPr>
            <p:cNvPr id="6836" name="Google Shape;6836;p9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0" name="Google Shape;6840;p9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1" name="Google Shape;6841;p95"/>
          <p:cNvGrpSpPr/>
          <p:nvPr/>
        </p:nvGrpSpPr>
        <p:grpSpPr>
          <a:xfrm>
            <a:off x="7088911" y="3858427"/>
            <a:ext cx="352833" cy="332194"/>
            <a:chOff x="-23615075" y="3906200"/>
            <a:chExt cx="296175" cy="278850"/>
          </a:xfrm>
        </p:grpSpPr>
        <p:sp>
          <p:nvSpPr>
            <p:cNvPr id="6842" name="Google Shape;6842;p9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9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6" name="Google Shape;6846;p95"/>
          <p:cNvGrpSpPr/>
          <p:nvPr/>
        </p:nvGrpSpPr>
        <p:grpSpPr>
          <a:xfrm>
            <a:off x="6637880" y="1532068"/>
            <a:ext cx="353757" cy="352565"/>
            <a:chOff x="-26980600" y="3175500"/>
            <a:chExt cx="296950" cy="295950"/>
          </a:xfrm>
        </p:grpSpPr>
        <p:sp>
          <p:nvSpPr>
            <p:cNvPr id="6847" name="Google Shape;6847;p9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9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95"/>
          <p:cNvGrpSpPr/>
          <p:nvPr/>
        </p:nvGrpSpPr>
        <p:grpSpPr>
          <a:xfrm>
            <a:off x="6638357" y="2470604"/>
            <a:ext cx="352803" cy="289039"/>
            <a:chOff x="-26981375" y="3951875"/>
            <a:chExt cx="296150" cy="242625"/>
          </a:xfrm>
        </p:grpSpPr>
        <p:sp>
          <p:nvSpPr>
            <p:cNvPr id="6852" name="Google Shape;6852;p9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5"/>
          <p:cNvGrpSpPr/>
          <p:nvPr/>
        </p:nvGrpSpPr>
        <p:grpSpPr>
          <a:xfrm>
            <a:off x="5303399" y="2918195"/>
            <a:ext cx="351910" cy="354710"/>
            <a:chOff x="-25094250" y="3176075"/>
            <a:chExt cx="295400" cy="297750"/>
          </a:xfrm>
        </p:grpSpPr>
        <p:sp>
          <p:nvSpPr>
            <p:cNvPr id="6856" name="Google Shape;6856;p9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95"/>
          <p:cNvGrpSpPr/>
          <p:nvPr/>
        </p:nvGrpSpPr>
        <p:grpSpPr>
          <a:xfrm>
            <a:off x="5303399" y="3398556"/>
            <a:ext cx="351910" cy="351880"/>
            <a:chOff x="-25094250" y="3547050"/>
            <a:chExt cx="295400" cy="295375"/>
          </a:xfrm>
        </p:grpSpPr>
        <p:sp>
          <p:nvSpPr>
            <p:cNvPr id="6860" name="Google Shape;6860;p9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9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95"/>
          <p:cNvGrpSpPr/>
          <p:nvPr/>
        </p:nvGrpSpPr>
        <p:grpSpPr>
          <a:xfrm>
            <a:off x="7535476" y="2919148"/>
            <a:ext cx="352803" cy="352803"/>
            <a:chOff x="-23245675" y="3148525"/>
            <a:chExt cx="296150" cy="296150"/>
          </a:xfrm>
        </p:grpSpPr>
        <p:sp>
          <p:nvSpPr>
            <p:cNvPr id="6867" name="Google Shape;6867;p9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9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95"/>
          <p:cNvGrpSpPr/>
          <p:nvPr/>
        </p:nvGrpSpPr>
        <p:grpSpPr>
          <a:xfrm>
            <a:off x="7535938" y="3848122"/>
            <a:ext cx="351880" cy="352803"/>
            <a:chOff x="-23244900" y="3888100"/>
            <a:chExt cx="295375" cy="296150"/>
          </a:xfrm>
        </p:grpSpPr>
        <p:sp>
          <p:nvSpPr>
            <p:cNvPr id="6872" name="Google Shape;6872;p9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9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87"/>
        <p:cNvGrpSpPr/>
        <p:nvPr/>
      </p:nvGrpSpPr>
      <p:grpSpPr>
        <a:xfrm>
          <a:off x="0" y="0"/>
          <a:ext cx="0" cy="0"/>
          <a:chOff x="0" y="0"/>
          <a:chExt cx="0" cy="0"/>
        </a:xfrm>
      </p:grpSpPr>
      <p:sp>
        <p:nvSpPr>
          <p:cNvPr id="6888" name="Google Shape;6888;p9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9" name="Google Shape;6889;p9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890" name="Google Shape;6890;p9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1" name="Google Shape;6891;p96"/>
          <p:cNvGrpSpPr/>
          <p:nvPr/>
        </p:nvGrpSpPr>
        <p:grpSpPr>
          <a:xfrm>
            <a:off x="850004" y="1975418"/>
            <a:ext cx="367261" cy="367261"/>
            <a:chOff x="-65145700" y="3727425"/>
            <a:chExt cx="317425" cy="317425"/>
          </a:xfrm>
        </p:grpSpPr>
        <p:sp>
          <p:nvSpPr>
            <p:cNvPr id="6892" name="Google Shape;6892;p9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96"/>
          <p:cNvGrpSpPr/>
          <p:nvPr/>
        </p:nvGrpSpPr>
        <p:grpSpPr>
          <a:xfrm>
            <a:off x="853201" y="2404333"/>
            <a:ext cx="360868" cy="367261"/>
            <a:chOff x="-65144125" y="4094450"/>
            <a:chExt cx="311900" cy="317425"/>
          </a:xfrm>
        </p:grpSpPr>
        <p:sp>
          <p:nvSpPr>
            <p:cNvPr id="6895" name="Google Shape;6895;p9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9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9" name="Google Shape;6899;p96"/>
          <p:cNvGrpSpPr/>
          <p:nvPr/>
        </p:nvGrpSpPr>
        <p:grpSpPr>
          <a:xfrm>
            <a:off x="3056770" y="1975028"/>
            <a:ext cx="370645" cy="368042"/>
            <a:chOff x="-63250675" y="3744075"/>
            <a:chExt cx="320350" cy="318100"/>
          </a:xfrm>
        </p:grpSpPr>
        <p:sp>
          <p:nvSpPr>
            <p:cNvPr id="6900" name="Google Shape;6900;p9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96"/>
          <p:cNvGrpSpPr/>
          <p:nvPr/>
        </p:nvGrpSpPr>
        <p:grpSpPr>
          <a:xfrm>
            <a:off x="3058462" y="2404333"/>
            <a:ext cx="367261" cy="367261"/>
            <a:chOff x="-63250675" y="4110200"/>
            <a:chExt cx="317425" cy="317425"/>
          </a:xfrm>
        </p:grpSpPr>
        <p:sp>
          <p:nvSpPr>
            <p:cNvPr id="6904" name="Google Shape;6904;p9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9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9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96"/>
          <p:cNvGrpSpPr/>
          <p:nvPr/>
        </p:nvGrpSpPr>
        <p:grpSpPr>
          <a:xfrm>
            <a:off x="1737509" y="2901428"/>
            <a:ext cx="359075" cy="358844"/>
            <a:chOff x="-61351725" y="3372400"/>
            <a:chExt cx="310350" cy="310150"/>
          </a:xfrm>
        </p:grpSpPr>
        <p:sp>
          <p:nvSpPr>
            <p:cNvPr id="6914" name="Google Shape;6914;p9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96"/>
          <p:cNvGrpSpPr/>
          <p:nvPr/>
        </p:nvGrpSpPr>
        <p:grpSpPr>
          <a:xfrm>
            <a:off x="1733864" y="3364484"/>
            <a:ext cx="366364" cy="333534"/>
            <a:chOff x="-61354875" y="3751050"/>
            <a:chExt cx="316650" cy="288275"/>
          </a:xfrm>
        </p:grpSpPr>
        <p:sp>
          <p:nvSpPr>
            <p:cNvPr id="6918" name="Google Shape;6918;p9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96"/>
          <p:cNvGrpSpPr/>
          <p:nvPr/>
        </p:nvGrpSpPr>
        <p:grpSpPr>
          <a:xfrm>
            <a:off x="1733864" y="3806124"/>
            <a:ext cx="366364" cy="367290"/>
            <a:chOff x="-61354875" y="4101525"/>
            <a:chExt cx="316650" cy="317450"/>
          </a:xfrm>
        </p:grpSpPr>
        <p:sp>
          <p:nvSpPr>
            <p:cNvPr id="6922" name="Google Shape;6922;p9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6"/>
          <p:cNvGrpSpPr/>
          <p:nvPr/>
        </p:nvGrpSpPr>
        <p:grpSpPr>
          <a:xfrm>
            <a:off x="3950299" y="2898000"/>
            <a:ext cx="368157" cy="365699"/>
            <a:chOff x="-59470075" y="3308975"/>
            <a:chExt cx="318200" cy="316075"/>
          </a:xfrm>
        </p:grpSpPr>
        <p:sp>
          <p:nvSpPr>
            <p:cNvPr id="6925" name="Google Shape;6925;p9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96"/>
          <p:cNvGrpSpPr/>
          <p:nvPr/>
        </p:nvGrpSpPr>
        <p:grpSpPr>
          <a:xfrm>
            <a:off x="1295729" y="1533705"/>
            <a:ext cx="367261" cy="364686"/>
            <a:chOff x="-64781025" y="3361050"/>
            <a:chExt cx="317425" cy="315200"/>
          </a:xfrm>
        </p:grpSpPr>
        <p:sp>
          <p:nvSpPr>
            <p:cNvPr id="6935" name="Google Shape;6935;p9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9" name="Google Shape;6939;p9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2" name="Google Shape;6942;p96"/>
          <p:cNvGrpSpPr/>
          <p:nvPr/>
        </p:nvGrpSpPr>
        <p:grpSpPr>
          <a:xfrm>
            <a:off x="3500129" y="1975144"/>
            <a:ext cx="382765" cy="367810"/>
            <a:chOff x="-62890750" y="3747425"/>
            <a:chExt cx="330825" cy="317900"/>
          </a:xfrm>
        </p:grpSpPr>
        <p:sp>
          <p:nvSpPr>
            <p:cNvPr id="6943" name="Google Shape;6943;p9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96"/>
          <p:cNvGrpSpPr/>
          <p:nvPr/>
        </p:nvGrpSpPr>
        <p:grpSpPr>
          <a:xfrm>
            <a:off x="3507881" y="2404781"/>
            <a:ext cx="367261" cy="366364"/>
            <a:chOff x="-62884425" y="4111775"/>
            <a:chExt cx="317425" cy="316650"/>
          </a:xfrm>
        </p:grpSpPr>
        <p:sp>
          <p:nvSpPr>
            <p:cNvPr id="6958" name="Google Shape;6958;p9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6"/>
          <p:cNvGrpSpPr/>
          <p:nvPr/>
        </p:nvGrpSpPr>
        <p:grpSpPr>
          <a:xfrm>
            <a:off x="2180515" y="2900850"/>
            <a:ext cx="365438" cy="360001"/>
            <a:chOff x="-60991775" y="3376900"/>
            <a:chExt cx="315850" cy="311150"/>
          </a:xfrm>
        </p:grpSpPr>
        <p:sp>
          <p:nvSpPr>
            <p:cNvPr id="6961" name="Google Shape;6961;p9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96"/>
          <p:cNvGrpSpPr/>
          <p:nvPr/>
        </p:nvGrpSpPr>
        <p:grpSpPr>
          <a:xfrm>
            <a:off x="2180052" y="3351714"/>
            <a:ext cx="366364" cy="359075"/>
            <a:chOff x="-60988625" y="3740800"/>
            <a:chExt cx="316650" cy="310350"/>
          </a:xfrm>
        </p:grpSpPr>
        <p:sp>
          <p:nvSpPr>
            <p:cNvPr id="6965" name="Google Shape;6965;p9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6"/>
          <p:cNvGrpSpPr/>
          <p:nvPr/>
        </p:nvGrpSpPr>
        <p:grpSpPr>
          <a:xfrm>
            <a:off x="2180052" y="3807165"/>
            <a:ext cx="366364" cy="365207"/>
            <a:chOff x="-60987850" y="4100950"/>
            <a:chExt cx="316650" cy="315650"/>
          </a:xfrm>
        </p:grpSpPr>
        <p:sp>
          <p:nvSpPr>
            <p:cNvPr id="6969" name="Google Shape;6969;p9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96"/>
          <p:cNvGrpSpPr/>
          <p:nvPr/>
        </p:nvGrpSpPr>
        <p:grpSpPr>
          <a:xfrm>
            <a:off x="3949836" y="3352625"/>
            <a:ext cx="369083" cy="357253"/>
            <a:chOff x="-59447250" y="3706150"/>
            <a:chExt cx="319000" cy="308775"/>
          </a:xfrm>
        </p:grpSpPr>
        <p:sp>
          <p:nvSpPr>
            <p:cNvPr id="6975" name="Google Shape;6975;p9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96"/>
          <p:cNvGrpSpPr/>
          <p:nvPr/>
        </p:nvGrpSpPr>
        <p:grpSpPr>
          <a:xfrm>
            <a:off x="1738564" y="1545199"/>
            <a:ext cx="368186" cy="364224"/>
            <a:chOff x="-64406125" y="3362225"/>
            <a:chExt cx="318225" cy="314800"/>
          </a:xfrm>
        </p:grpSpPr>
        <p:sp>
          <p:nvSpPr>
            <p:cNvPr id="6980" name="Google Shape;6980;p9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96"/>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96"/>
          <p:cNvGrpSpPr/>
          <p:nvPr/>
        </p:nvGrpSpPr>
        <p:grpSpPr>
          <a:xfrm>
            <a:off x="1739027" y="2416044"/>
            <a:ext cx="367261" cy="366364"/>
            <a:chOff x="-64410850" y="4094450"/>
            <a:chExt cx="317425" cy="316650"/>
          </a:xfrm>
        </p:grpSpPr>
        <p:sp>
          <p:nvSpPr>
            <p:cNvPr id="6984" name="Google Shape;6984;p9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7" name="Google Shape;6987;p9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96"/>
          <p:cNvGrpSpPr/>
          <p:nvPr/>
        </p:nvGrpSpPr>
        <p:grpSpPr>
          <a:xfrm>
            <a:off x="3960575" y="1974854"/>
            <a:ext cx="365467" cy="368389"/>
            <a:chOff x="-62516625" y="3743175"/>
            <a:chExt cx="315875" cy="318400"/>
          </a:xfrm>
        </p:grpSpPr>
        <p:sp>
          <p:nvSpPr>
            <p:cNvPr id="6989" name="Google Shape;6989;p9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96"/>
          <p:cNvGrpSpPr/>
          <p:nvPr/>
        </p:nvGrpSpPr>
        <p:grpSpPr>
          <a:xfrm>
            <a:off x="3967415" y="2424826"/>
            <a:ext cx="351786" cy="326274"/>
            <a:chOff x="-62511900" y="4129100"/>
            <a:chExt cx="304050" cy="282000"/>
          </a:xfrm>
        </p:grpSpPr>
        <p:sp>
          <p:nvSpPr>
            <p:cNvPr id="6992" name="Google Shape;6992;p9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96"/>
          <p:cNvGrpSpPr/>
          <p:nvPr/>
        </p:nvGrpSpPr>
        <p:grpSpPr>
          <a:xfrm>
            <a:off x="2645537" y="2897220"/>
            <a:ext cx="310770" cy="367261"/>
            <a:chOff x="-60597975" y="3367475"/>
            <a:chExt cx="268600" cy="317425"/>
          </a:xfrm>
        </p:grpSpPr>
        <p:sp>
          <p:nvSpPr>
            <p:cNvPr id="6998" name="Google Shape;6998;p9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9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96"/>
          <p:cNvGrpSpPr/>
          <p:nvPr/>
        </p:nvGrpSpPr>
        <p:grpSpPr>
          <a:xfrm>
            <a:off x="2617740" y="3858536"/>
            <a:ext cx="366364" cy="262465"/>
            <a:chOff x="-60621600" y="4145650"/>
            <a:chExt cx="316650" cy="226850"/>
          </a:xfrm>
        </p:grpSpPr>
        <p:sp>
          <p:nvSpPr>
            <p:cNvPr id="7005" name="Google Shape;7005;p9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6"/>
          <p:cNvGrpSpPr/>
          <p:nvPr/>
        </p:nvGrpSpPr>
        <p:grpSpPr>
          <a:xfrm>
            <a:off x="3954392" y="3807035"/>
            <a:ext cx="359972" cy="365467"/>
            <a:chOff x="-59400775" y="4084200"/>
            <a:chExt cx="311125" cy="315875"/>
          </a:xfrm>
        </p:grpSpPr>
        <p:sp>
          <p:nvSpPr>
            <p:cNvPr id="7009" name="Google Shape;7009;p9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96"/>
          <p:cNvGrpSpPr/>
          <p:nvPr/>
        </p:nvGrpSpPr>
        <p:grpSpPr>
          <a:xfrm>
            <a:off x="2178486" y="1532866"/>
            <a:ext cx="365438" cy="366364"/>
            <a:chOff x="-64044600" y="3360375"/>
            <a:chExt cx="315850" cy="316650"/>
          </a:xfrm>
        </p:grpSpPr>
        <p:sp>
          <p:nvSpPr>
            <p:cNvPr id="7016" name="Google Shape;7016;p9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96"/>
          <p:cNvGrpSpPr/>
          <p:nvPr/>
        </p:nvGrpSpPr>
        <p:grpSpPr>
          <a:xfrm>
            <a:off x="2204909" y="1975418"/>
            <a:ext cx="312592" cy="367261"/>
            <a:chOff x="-64022550" y="3727425"/>
            <a:chExt cx="270175" cy="317425"/>
          </a:xfrm>
        </p:grpSpPr>
        <p:sp>
          <p:nvSpPr>
            <p:cNvPr id="7020" name="Google Shape;7020;p9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96"/>
          <p:cNvGrpSpPr/>
          <p:nvPr/>
        </p:nvGrpSpPr>
        <p:grpSpPr>
          <a:xfrm>
            <a:off x="2229047" y="2404318"/>
            <a:ext cx="264317" cy="367290"/>
            <a:chOff x="-64001300" y="4093650"/>
            <a:chExt cx="228450" cy="317450"/>
          </a:xfrm>
        </p:grpSpPr>
        <p:sp>
          <p:nvSpPr>
            <p:cNvPr id="7024" name="Google Shape;7024;p9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6"/>
          <p:cNvGrpSpPr/>
          <p:nvPr/>
        </p:nvGrpSpPr>
        <p:grpSpPr>
          <a:xfrm>
            <a:off x="848051" y="2897610"/>
            <a:ext cx="359972" cy="366480"/>
            <a:chOff x="-62148800" y="3377700"/>
            <a:chExt cx="311125" cy="316750"/>
          </a:xfrm>
        </p:grpSpPr>
        <p:sp>
          <p:nvSpPr>
            <p:cNvPr id="7029" name="Google Shape;7029;p9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96"/>
          <p:cNvGrpSpPr/>
          <p:nvPr/>
        </p:nvGrpSpPr>
        <p:grpSpPr>
          <a:xfrm>
            <a:off x="843958" y="3347607"/>
            <a:ext cx="368157" cy="367290"/>
            <a:chOff x="-62154300" y="3743950"/>
            <a:chExt cx="318200" cy="317450"/>
          </a:xfrm>
        </p:grpSpPr>
        <p:sp>
          <p:nvSpPr>
            <p:cNvPr id="7032" name="Google Shape;7032;p9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96"/>
          <p:cNvGrpSpPr/>
          <p:nvPr/>
        </p:nvGrpSpPr>
        <p:grpSpPr>
          <a:xfrm>
            <a:off x="843944" y="3806587"/>
            <a:ext cx="368186" cy="366364"/>
            <a:chOff x="-62151950" y="4111775"/>
            <a:chExt cx="318225" cy="316650"/>
          </a:xfrm>
        </p:grpSpPr>
        <p:sp>
          <p:nvSpPr>
            <p:cNvPr id="7035" name="Google Shape;7035;p9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6"/>
          <p:cNvGrpSpPr/>
          <p:nvPr/>
        </p:nvGrpSpPr>
        <p:grpSpPr>
          <a:xfrm>
            <a:off x="3062568" y="2897133"/>
            <a:ext cx="368157" cy="367434"/>
            <a:chOff x="-60254550" y="3367325"/>
            <a:chExt cx="318200" cy="317575"/>
          </a:xfrm>
        </p:grpSpPr>
        <p:sp>
          <p:nvSpPr>
            <p:cNvPr id="7040" name="Google Shape;7040;p9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96"/>
          <p:cNvGrpSpPr/>
          <p:nvPr/>
        </p:nvGrpSpPr>
        <p:grpSpPr>
          <a:xfrm>
            <a:off x="3063465" y="3348127"/>
            <a:ext cx="366364" cy="366248"/>
            <a:chOff x="-60255350" y="3733825"/>
            <a:chExt cx="316650" cy="316550"/>
          </a:xfrm>
        </p:grpSpPr>
        <p:sp>
          <p:nvSpPr>
            <p:cNvPr id="7045" name="Google Shape;7045;p9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96"/>
          <p:cNvGrpSpPr/>
          <p:nvPr/>
        </p:nvGrpSpPr>
        <p:grpSpPr>
          <a:xfrm>
            <a:off x="3091262" y="3807035"/>
            <a:ext cx="310770" cy="365467"/>
            <a:chOff x="-60232500" y="4101525"/>
            <a:chExt cx="268600" cy="315875"/>
          </a:xfrm>
        </p:grpSpPr>
        <p:sp>
          <p:nvSpPr>
            <p:cNvPr id="7053" name="Google Shape;7053;p9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5" name="Google Shape;7055;p9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6" name="Google Shape;7056;p96"/>
          <p:cNvGrpSpPr/>
          <p:nvPr/>
        </p:nvGrpSpPr>
        <p:grpSpPr>
          <a:xfrm>
            <a:off x="2624262" y="1532866"/>
            <a:ext cx="368186" cy="366364"/>
            <a:chOff x="-63679950" y="3360375"/>
            <a:chExt cx="318225" cy="316650"/>
          </a:xfrm>
        </p:grpSpPr>
        <p:sp>
          <p:nvSpPr>
            <p:cNvPr id="7057" name="Google Shape;7057;p9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96"/>
          <p:cNvGrpSpPr/>
          <p:nvPr/>
        </p:nvGrpSpPr>
        <p:grpSpPr>
          <a:xfrm>
            <a:off x="2622889" y="2404203"/>
            <a:ext cx="370934" cy="367521"/>
            <a:chOff x="-63679950" y="4093450"/>
            <a:chExt cx="320600" cy="317650"/>
          </a:xfrm>
        </p:grpSpPr>
        <p:sp>
          <p:nvSpPr>
            <p:cNvPr id="7063" name="Google Shape;7063;p9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6"/>
          <p:cNvGrpSpPr/>
          <p:nvPr/>
        </p:nvGrpSpPr>
        <p:grpSpPr>
          <a:xfrm>
            <a:off x="1283006" y="2897205"/>
            <a:ext cx="366364" cy="367290"/>
            <a:chOff x="-61784125" y="3377700"/>
            <a:chExt cx="316650" cy="317450"/>
          </a:xfrm>
        </p:grpSpPr>
        <p:sp>
          <p:nvSpPr>
            <p:cNvPr id="7067" name="Google Shape;7067;p9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96"/>
          <p:cNvGrpSpPr/>
          <p:nvPr/>
        </p:nvGrpSpPr>
        <p:grpSpPr>
          <a:xfrm>
            <a:off x="1283006" y="3347607"/>
            <a:ext cx="366364" cy="367290"/>
            <a:chOff x="-61783350" y="3743950"/>
            <a:chExt cx="316650" cy="317450"/>
          </a:xfrm>
        </p:grpSpPr>
        <p:sp>
          <p:nvSpPr>
            <p:cNvPr id="7075" name="Google Shape;7075;p9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7" name="Google Shape;7077;p9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0" name="Google Shape;7080;p96"/>
          <p:cNvGrpSpPr/>
          <p:nvPr/>
        </p:nvGrpSpPr>
        <p:grpSpPr>
          <a:xfrm>
            <a:off x="3504430" y="3807440"/>
            <a:ext cx="369112" cy="364657"/>
            <a:chOff x="-59869425" y="4102225"/>
            <a:chExt cx="319025" cy="315175"/>
          </a:xfrm>
        </p:grpSpPr>
        <p:sp>
          <p:nvSpPr>
            <p:cNvPr id="7081" name="Google Shape;7081;p9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6"/>
          <p:cNvGrpSpPr/>
          <p:nvPr/>
        </p:nvGrpSpPr>
        <p:grpSpPr>
          <a:xfrm>
            <a:off x="2623233" y="4276262"/>
            <a:ext cx="366364" cy="365467"/>
            <a:chOff x="-59029025" y="3711650"/>
            <a:chExt cx="316650" cy="315875"/>
          </a:xfrm>
        </p:grpSpPr>
        <p:sp>
          <p:nvSpPr>
            <p:cNvPr id="7086" name="Google Shape;7086;p9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96"/>
          <p:cNvGrpSpPr/>
          <p:nvPr/>
        </p:nvGrpSpPr>
        <p:grpSpPr>
          <a:xfrm>
            <a:off x="4859311" y="1532317"/>
            <a:ext cx="351940" cy="348188"/>
            <a:chOff x="581525" y="3254850"/>
            <a:chExt cx="297750" cy="294575"/>
          </a:xfrm>
        </p:grpSpPr>
        <p:sp>
          <p:nvSpPr>
            <p:cNvPr id="7094" name="Google Shape;7094;p9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6"/>
          <p:cNvGrpSpPr/>
          <p:nvPr/>
        </p:nvGrpSpPr>
        <p:grpSpPr>
          <a:xfrm>
            <a:off x="4858380" y="1971253"/>
            <a:ext cx="353802" cy="351497"/>
            <a:chOff x="580725" y="3617925"/>
            <a:chExt cx="299325" cy="297375"/>
          </a:xfrm>
        </p:grpSpPr>
        <p:sp>
          <p:nvSpPr>
            <p:cNvPr id="7098" name="Google Shape;7098;p9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96"/>
          <p:cNvGrpSpPr/>
          <p:nvPr/>
        </p:nvGrpSpPr>
        <p:grpSpPr>
          <a:xfrm>
            <a:off x="4860242" y="2418443"/>
            <a:ext cx="350079" cy="350079"/>
            <a:chOff x="583100" y="3982600"/>
            <a:chExt cx="296175" cy="296175"/>
          </a:xfrm>
        </p:grpSpPr>
        <p:sp>
          <p:nvSpPr>
            <p:cNvPr id="7104" name="Google Shape;7104;p9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96"/>
          <p:cNvGrpSpPr/>
          <p:nvPr/>
        </p:nvGrpSpPr>
        <p:grpSpPr>
          <a:xfrm>
            <a:off x="7092856" y="1532067"/>
            <a:ext cx="307231" cy="348690"/>
            <a:chOff x="2423775" y="3226875"/>
            <a:chExt cx="259925" cy="295000"/>
          </a:xfrm>
        </p:grpSpPr>
        <p:sp>
          <p:nvSpPr>
            <p:cNvPr id="7112" name="Google Shape;7112;p9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96"/>
          <p:cNvGrpSpPr/>
          <p:nvPr/>
        </p:nvGrpSpPr>
        <p:grpSpPr>
          <a:xfrm>
            <a:off x="7070043" y="1973352"/>
            <a:ext cx="352857" cy="347301"/>
            <a:chOff x="2404875" y="3592725"/>
            <a:chExt cx="298525" cy="293825"/>
          </a:xfrm>
        </p:grpSpPr>
        <p:sp>
          <p:nvSpPr>
            <p:cNvPr id="7116" name="Google Shape;7116;p9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6"/>
          <p:cNvGrpSpPr/>
          <p:nvPr/>
        </p:nvGrpSpPr>
        <p:grpSpPr>
          <a:xfrm>
            <a:off x="7070974" y="2418917"/>
            <a:ext cx="350995" cy="349133"/>
            <a:chOff x="2404875" y="3955825"/>
            <a:chExt cx="296950" cy="295375"/>
          </a:xfrm>
        </p:grpSpPr>
        <p:sp>
          <p:nvSpPr>
            <p:cNvPr id="7120" name="Google Shape;7120;p9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96"/>
          <p:cNvGrpSpPr/>
          <p:nvPr/>
        </p:nvGrpSpPr>
        <p:grpSpPr>
          <a:xfrm>
            <a:off x="5764954" y="2883111"/>
            <a:ext cx="349163" cy="350079"/>
            <a:chOff x="4263650" y="3235150"/>
            <a:chExt cx="295400" cy="296175"/>
          </a:xfrm>
        </p:grpSpPr>
        <p:sp>
          <p:nvSpPr>
            <p:cNvPr id="7125" name="Google Shape;7125;p9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6"/>
          <p:cNvGrpSpPr/>
          <p:nvPr/>
        </p:nvGrpSpPr>
        <p:grpSpPr>
          <a:xfrm>
            <a:off x="5762634" y="3342272"/>
            <a:ext cx="353802" cy="327739"/>
            <a:chOff x="4266025" y="3609275"/>
            <a:chExt cx="299325" cy="277275"/>
          </a:xfrm>
        </p:grpSpPr>
        <p:sp>
          <p:nvSpPr>
            <p:cNvPr id="7131" name="Google Shape;7131;p9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6"/>
          <p:cNvGrpSpPr/>
          <p:nvPr/>
        </p:nvGrpSpPr>
        <p:grpSpPr>
          <a:xfrm>
            <a:off x="5763092" y="3807659"/>
            <a:ext cx="352886" cy="349133"/>
            <a:chOff x="4263650" y="3963700"/>
            <a:chExt cx="298550" cy="295375"/>
          </a:xfrm>
        </p:grpSpPr>
        <p:sp>
          <p:nvSpPr>
            <p:cNvPr id="7134" name="Google Shape;7134;p9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96"/>
          <p:cNvGrpSpPr/>
          <p:nvPr/>
        </p:nvGrpSpPr>
        <p:grpSpPr>
          <a:xfrm>
            <a:off x="8041429" y="2883111"/>
            <a:ext cx="226264" cy="350079"/>
            <a:chOff x="6164975" y="3211525"/>
            <a:chExt cx="191425" cy="296175"/>
          </a:xfrm>
        </p:grpSpPr>
        <p:sp>
          <p:nvSpPr>
            <p:cNvPr id="7142" name="Google Shape;7142;p9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6"/>
          <p:cNvGrpSpPr/>
          <p:nvPr/>
        </p:nvGrpSpPr>
        <p:grpSpPr>
          <a:xfrm>
            <a:off x="5303466" y="1531387"/>
            <a:ext cx="352886" cy="350049"/>
            <a:chOff x="946175" y="3253275"/>
            <a:chExt cx="298550" cy="296150"/>
          </a:xfrm>
        </p:grpSpPr>
        <p:sp>
          <p:nvSpPr>
            <p:cNvPr id="7150" name="Google Shape;7150;p9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6"/>
          <p:cNvGrpSpPr/>
          <p:nvPr/>
        </p:nvGrpSpPr>
        <p:grpSpPr>
          <a:xfrm>
            <a:off x="5304397" y="1973351"/>
            <a:ext cx="351024" cy="347301"/>
            <a:chOff x="946175" y="3619500"/>
            <a:chExt cx="296975" cy="293825"/>
          </a:xfrm>
        </p:grpSpPr>
        <p:sp>
          <p:nvSpPr>
            <p:cNvPr id="7156" name="Google Shape;7156;p9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96"/>
          <p:cNvGrpSpPr/>
          <p:nvPr/>
        </p:nvGrpSpPr>
        <p:grpSpPr>
          <a:xfrm>
            <a:off x="5303939" y="2417985"/>
            <a:ext cx="351940" cy="350995"/>
            <a:chOff x="944600" y="3981825"/>
            <a:chExt cx="297750" cy="296950"/>
          </a:xfrm>
        </p:grpSpPr>
        <p:sp>
          <p:nvSpPr>
            <p:cNvPr id="7163" name="Google Shape;7163;p9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96"/>
          <p:cNvGrpSpPr/>
          <p:nvPr/>
        </p:nvGrpSpPr>
        <p:grpSpPr>
          <a:xfrm>
            <a:off x="7520875" y="1531845"/>
            <a:ext cx="350079" cy="349133"/>
            <a:chOff x="2768750" y="3227275"/>
            <a:chExt cx="296175" cy="295375"/>
          </a:xfrm>
        </p:grpSpPr>
        <p:sp>
          <p:nvSpPr>
            <p:cNvPr id="7168" name="Google Shape;7168;p9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96"/>
          <p:cNvGrpSpPr/>
          <p:nvPr/>
        </p:nvGrpSpPr>
        <p:grpSpPr>
          <a:xfrm>
            <a:off x="7541826" y="1972717"/>
            <a:ext cx="308177" cy="348572"/>
            <a:chOff x="2786075" y="3591800"/>
            <a:chExt cx="260725" cy="294900"/>
          </a:xfrm>
        </p:grpSpPr>
        <p:sp>
          <p:nvSpPr>
            <p:cNvPr id="7177" name="Google Shape;7177;p9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6"/>
          <p:cNvGrpSpPr/>
          <p:nvPr/>
        </p:nvGrpSpPr>
        <p:grpSpPr>
          <a:xfrm>
            <a:off x="7582324" y="2418444"/>
            <a:ext cx="227180" cy="350079"/>
            <a:chOff x="2819150" y="3955025"/>
            <a:chExt cx="192200" cy="296175"/>
          </a:xfrm>
        </p:grpSpPr>
        <p:sp>
          <p:nvSpPr>
            <p:cNvPr id="7183" name="Google Shape;7183;p9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6"/>
          <p:cNvGrpSpPr/>
          <p:nvPr/>
        </p:nvGrpSpPr>
        <p:grpSpPr>
          <a:xfrm>
            <a:off x="6206097" y="2884042"/>
            <a:ext cx="349133" cy="348217"/>
            <a:chOff x="4629125" y="3235150"/>
            <a:chExt cx="295375" cy="294600"/>
          </a:xfrm>
        </p:grpSpPr>
        <p:sp>
          <p:nvSpPr>
            <p:cNvPr id="7188" name="Google Shape;7188;p9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96"/>
          <p:cNvGrpSpPr/>
          <p:nvPr/>
        </p:nvGrpSpPr>
        <p:grpSpPr>
          <a:xfrm>
            <a:off x="6206082" y="3331575"/>
            <a:ext cx="349163" cy="349133"/>
            <a:chOff x="4628325" y="3599825"/>
            <a:chExt cx="295400" cy="295375"/>
          </a:xfrm>
        </p:grpSpPr>
        <p:sp>
          <p:nvSpPr>
            <p:cNvPr id="7194" name="Google Shape;7194;p9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96"/>
          <p:cNvGrpSpPr/>
          <p:nvPr/>
        </p:nvGrpSpPr>
        <p:grpSpPr>
          <a:xfrm>
            <a:off x="6227033" y="3807186"/>
            <a:ext cx="307261" cy="350079"/>
            <a:chOff x="4645650" y="3962900"/>
            <a:chExt cx="259950" cy="296175"/>
          </a:xfrm>
        </p:grpSpPr>
        <p:sp>
          <p:nvSpPr>
            <p:cNvPr id="7207" name="Google Shape;7207;p9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96"/>
          <p:cNvGrpSpPr/>
          <p:nvPr/>
        </p:nvGrpSpPr>
        <p:grpSpPr>
          <a:xfrm>
            <a:off x="7979994" y="3332048"/>
            <a:ext cx="349133" cy="348188"/>
            <a:chOff x="6143725" y="3582500"/>
            <a:chExt cx="295375" cy="294575"/>
          </a:xfrm>
        </p:grpSpPr>
        <p:sp>
          <p:nvSpPr>
            <p:cNvPr id="7214" name="Google Shape;7214;p9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9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96"/>
          <p:cNvGrpSpPr/>
          <p:nvPr/>
        </p:nvGrpSpPr>
        <p:grpSpPr>
          <a:xfrm>
            <a:off x="5748820" y="1531387"/>
            <a:ext cx="350995" cy="350049"/>
            <a:chOff x="1310075" y="3253275"/>
            <a:chExt cx="296950" cy="296150"/>
          </a:xfrm>
        </p:grpSpPr>
        <p:sp>
          <p:nvSpPr>
            <p:cNvPr id="7222" name="Google Shape;7222;p9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9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96"/>
          <p:cNvGrpSpPr/>
          <p:nvPr/>
        </p:nvGrpSpPr>
        <p:grpSpPr>
          <a:xfrm>
            <a:off x="5748347" y="2417646"/>
            <a:ext cx="351941" cy="351675"/>
            <a:chOff x="1310075" y="3980250"/>
            <a:chExt cx="297750" cy="297525"/>
          </a:xfrm>
        </p:grpSpPr>
        <p:sp>
          <p:nvSpPr>
            <p:cNvPr id="7227" name="Google Shape;7227;p9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96"/>
          <p:cNvGrpSpPr/>
          <p:nvPr/>
        </p:nvGrpSpPr>
        <p:grpSpPr>
          <a:xfrm>
            <a:off x="8013136" y="1531845"/>
            <a:ext cx="266305" cy="349133"/>
            <a:chOff x="3167275" y="3227275"/>
            <a:chExt cx="225300" cy="295375"/>
          </a:xfrm>
        </p:grpSpPr>
        <p:sp>
          <p:nvSpPr>
            <p:cNvPr id="7232" name="Google Shape;7232;p9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9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96"/>
          <p:cNvGrpSpPr/>
          <p:nvPr/>
        </p:nvGrpSpPr>
        <p:grpSpPr>
          <a:xfrm>
            <a:off x="7970318" y="2418902"/>
            <a:ext cx="351940" cy="349163"/>
            <a:chOff x="3133425" y="3955025"/>
            <a:chExt cx="297750" cy="295400"/>
          </a:xfrm>
        </p:grpSpPr>
        <p:sp>
          <p:nvSpPr>
            <p:cNvPr id="7239" name="Google Shape;7239;p9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96"/>
          <p:cNvGrpSpPr/>
          <p:nvPr/>
        </p:nvGrpSpPr>
        <p:grpSpPr>
          <a:xfrm>
            <a:off x="6650491" y="2882490"/>
            <a:ext cx="350079" cy="351320"/>
            <a:chOff x="4991425" y="3234750"/>
            <a:chExt cx="296175" cy="297225"/>
          </a:xfrm>
        </p:grpSpPr>
        <p:sp>
          <p:nvSpPr>
            <p:cNvPr id="7243" name="Google Shape;7243;p9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96"/>
          <p:cNvGrpSpPr/>
          <p:nvPr/>
        </p:nvGrpSpPr>
        <p:grpSpPr>
          <a:xfrm>
            <a:off x="6650491" y="3352053"/>
            <a:ext cx="350079" cy="308177"/>
            <a:chOff x="4991425" y="3617150"/>
            <a:chExt cx="296175" cy="260725"/>
          </a:xfrm>
        </p:grpSpPr>
        <p:sp>
          <p:nvSpPr>
            <p:cNvPr id="7250" name="Google Shape;7250;p9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96"/>
          <p:cNvGrpSpPr/>
          <p:nvPr/>
        </p:nvGrpSpPr>
        <p:grpSpPr>
          <a:xfrm>
            <a:off x="6727764" y="3807644"/>
            <a:ext cx="195532" cy="349163"/>
            <a:chOff x="5056800" y="3962900"/>
            <a:chExt cx="165425" cy="295400"/>
          </a:xfrm>
        </p:grpSpPr>
        <p:sp>
          <p:nvSpPr>
            <p:cNvPr id="7258" name="Google Shape;7258;p9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6"/>
          <p:cNvGrpSpPr/>
          <p:nvPr/>
        </p:nvGrpSpPr>
        <p:grpSpPr>
          <a:xfrm>
            <a:off x="7979062" y="3807660"/>
            <a:ext cx="350995" cy="349133"/>
            <a:chOff x="6168925" y="3936925"/>
            <a:chExt cx="296950" cy="295375"/>
          </a:xfrm>
        </p:grpSpPr>
        <p:sp>
          <p:nvSpPr>
            <p:cNvPr id="7262" name="Google Shape;7262;p9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96"/>
          <p:cNvGrpSpPr/>
          <p:nvPr/>
        </p:nvGrpSpPr>
        <p:grpSpPr>
          <a:xfrm>
            <a:off x="6192756" y="1531845"/>
            <a:ext cx="348188" cy="349133"/>
            <a:chOff x="1674750" y="3254050"/>
            <a:chExt cx="294575" cy="295375"/>
          </a:xfrm>
        </p:grpSpPr>
        <p:sp>
          <p:nvSpPr>
            <p:cNvPr id="7269" name="Google Shape;7269;p9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6"/>
          <p:cNvGrpSpPr/>
          <p:nvPr/>
        </p:nvGrpSpPr>
        <p:grpSpPr>
          <a:xfrm>
            <a:off x="6207177" y="1972435"/>
            <a:ext cx="319347" cy="349133"/>
            <a:chOff x="1687350" y="3618725"/>
            <a:chExt cx="270175" cy="295375"/>
          </a:xfrm>
        </p:grpSpPr>
        <p:sp>
          <p:nvSpPr>
            <p:cNvPr id="7273" name="Google Shape;7273;p9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96"/>
          <p:cNvGrpSpPr/>
          <p:nvPr/>
        </p:nvGrpSpPr>
        <p:grpSpPr>
          <a:xfrm>
            <a:off x="6190880" y="2418916"/>
            <a:ext cx="351940" cy="349133"/>
            <a:chOff x="1672375" y="3982600"/>
            <a:chExt cx="297750" cy="295375"/>
          </a:xfrm>
        </p:grpSpPr>
        <p:sp>
          <p:nvSpPr>
            <p:cNvPr id="7277" name="Google Shape;7277;p9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6"/>
          <p:cNvGrpSpPr/>
          <p:nvPr/>
        </p:nvGrpSpPr>
        <p:grpSpPr>
          <a:xfrm>
            <a:off x="4882872" y="2883111"/>
            <a:ext cx="350079" cy="350079"/>
            <a:chOff x="3497300" y="3227275"/>
            <a:chExt cx="296175" cy="296175"/>
          </a:xfrm>
        </p:grpSpPr>
        <p:sp>
          <p:nvSpPr>
            <p:cNvPr id="7281" name="Google Shape;7281;p9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96"/>
          <p:cNvGrpSpPr/>
          <p:nvPr/>
        </p:nvGrpSpPr>
        <p:grpSpPr>
          <a:xfrm>
            <a:off x="4883345" y="3332506"/>
            <a:ext cx="349133" cy="347272"/>
            <a:chOff x="3497300" y="3591950"/>
            <a:chExt cx="295375" cy="293800"/>
          </a:xfrm>
        </p:grpSpPr>
        <p:sp>
          <p:nvSpPr>
            <p:cNvPr id="7290" name="Google Shape;7290;p9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6"/>
          <p:cNvGrpSpPr/>
          <p:nvPr/>
        </p:nvGrpSpPr>
        <p:grpSpPr>
          <a:xfrm>
            <a:off x="4883345" y="3807644"/>
            <a:ext cx="349133" cy="349163"/>
            <a:chOff x="3497300" y="3955025"/>
            <a:chExt cx="295375" cy="295400"/>
          </a:xfrm>
        </p:grpSpPr>
        <p:sp>
          <p:nvSpPr>
            <p:cNvPr id="7299" name="Google Shape;7299;p9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96"/>
          <p:cNvGrpSpPr/>
          <p:nvPr/>
        </p:nvGrpSpPr>
        <p:grpSpPr>
          <a:xfrm>
            <a:off x="7107917" y="2883835"/>
            <a:ext cx="327739" cy="348631"/>
            <a:chOff x="5364750" y="3235150"/>
            <a:chExt cx="277275" cy="294950"/>
          </a:xfrm>
        </p:grpSpPr>
        <p:sp>
          <p:nvSpPr>
            <p:cNvPr id="7303" name="Google Shape;7303;p9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6"/>
          <p:cNvGrpSpPr/>
          <p:nvPr/>
        </p:nvGrpSpPr>
        <p:grpSpPr>
          <a:xfrm>
            <a:off x="7096274" y="3330171"/>
            <a:ext cx="351024" cy="351940"/>
            <a:chOff x="5355300" y="3598250"/>
            <a:chExt cx="296975" cy="297750"/>
          </a:xfrm>
        </p:grpSpPr>
        <p:sp>
          <p:nvSpPr>
            <p:cNvPr id="7312" name="Google Shape;7312;p9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6"/>
          <p:cNvGrpSpPr/>
          <p:nvPr/>
        </p:nvGrpSpPr>
        <p:grpSpPr>
          <a:xfrm>
            <a:off x="7100470" y="3869093"/>
            <a:ext cx="342632" cy="226264"/>
            <a:chOff x="5358450" y="4015675"/>
            <a:chExt cx="289875" cy="191425"/>
          </a:xfrm>
        </p:grpSpPr>
        <p:sp>
          <p:nvSpPr>
            <p:cNvPr id="7321" name="Google Shape;7321;p9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96"/>
          <p:cNvGrpSpPr/>
          <p:nvPr/>
        </p:nvGrpSpPr>
        <p:grpSpPr>
          <a:xfrm>
            <a:off x="6226953" y="4251624"/>
            <a:ext cx="351024" cy="325464"/>
            <a:chOff x="6543825" y="3202075"/>
            <a:chExt cx="296975" cy="275350"/>
          </a:xfrm>
        </p:grpSpPr>
        <p:sp>
          <p:nvSpPr>
            <p:cNvPr id="7326" name="Google Shape;7326;p9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6"/>
          <p:cNvGrpSpPr/>
          <p:nvPr/>
        </p:nvGrpSpPr>
        <p:grpSpPr>
          <a:xfrm>
            <a:off x="6633934" y="1531372"/>
            <a:ext cx="350079" cy="350079"/>
            <a:chOff x="2037825" y="3254050"/>
            <a:chExt cx="296175" cy="296175"/>
          </a:xfrm>
        </p:grpSpPr>
        <p:sp>
          <p:nvSpPr>
            <p:cNvPr id="7334" name="Google Shape;7334;p9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6"/>
          <p:cNvGrpSpPr/>
          <p:nvPr/>
        </p:nvGrpSpPr>
        <p:grpSpPr>
          <a:xfrm>
            <a:off x="6632072" y="1972539"/>
            <a:ext cx="353802" cy="348926"/>
            <a:chOff x="2034675" y="3617925"/>
            <a:chExt cx="299325" cy="295200"/>
          </a:xfrm>
        </p:grpSpPr>
        <p:sp>
          <p:nvSpPr>
            <p:cNvPr id="7341" name="Google Shape;7341;p9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96"/>
          <p:cNvGrpSpPr/>
          <p:nvPr/>
        </p:nvGrpSpPr>
        <p:grpSpPr>
          <a:xfrm>
            <a:off x="6633934" y="2418916"/>
            <a:ext cx="350079" cy="349133"/>
            <a:chOff x="2037825" y="3981825"/>
            <a:chExt cx="296175" cy="295375"/>
          </a:xfrm>
        </p:grpSpPr>
        <p:sp>
          <p:nvSpPr>
            <p:cNvPr id="7347" name="Google Shape;7347;p9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96"/>
          <p:cNvGrpSpPr/>
          <p:nvPr/>
        </p:nvGrpSpPr>
        <p:grpSpPr>
          <a:xfrm>
            <a:off x="5318952" y="2915232"/>
            <a:ext cx="350079" cy="285837"/>
            <a:chOff x="3860400" y="3254050"/>
            <a:chExt cx="296175" cy="241825"/>
          </a:xfrm>
        </p:grpSpPr>
        <p:sp>
          <p:nvSpPr>
            <p:cNvPr id="7351" name="Google Shape;7351;p9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96"/>
          <p:cNvGrpSpPr/>
          <p:nvPr/>
        </p:nvGrpSpPr>
        <p:grpSpPr>
          <a:xfrm>
            <a:off x="5318479" y="3331102"/>
            <a:ext cx="351024" cy="350079"/>
            <a:chOff x="3859600" y="3591950"/>
            <a:chExt cx="296975" cy="296175"/>
          </a:xfrm>
        </p:grpSpPr>
        <p:sp>
          <p:nvSpPr>
            <p:cNvPr id="7359" name="Google Shape;7359;p9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96"/>
          <p:cNvGrpSpPr/>
          <p:nvPr/>
        </p:nvGrpSpPr>
        <p:grpSpPr>
          <a:xfrm>
            <a:off x="5318952" y="3807186"/>
            <a:ext cx="350079" cy="350079"/>
            <a:chOff x="3860400" y="3955025"/>
            <a:chExt cx="296175" cy="296175"/>
          </a:xfrm>
        </p:grpSpPr>
        <p:sp>
          <p:nvSpPr>
            <p:cNvPr id="7363" name="Google Shape;7363;p9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96"/>
          <p:cNvGrpSpPr/>
          <p:nvPr/>
        </p:nvGrpSpPr>
        <p:grpSpPr>
          <a:xfrm>
            <a:off x="7534167" y="2883584"/>
            <a:ext cx="355664" cy="349133"/>
            <a:chOff x="5716825" y="3235950"/>
            <a:chExt cx="300900" cy="295375"/>
          </a:xfrm>
        </p:grpSpPr>
        <p:sp>
          <p:nvSpPr>
            <p:cNvPr id="7369" name="Google Shape;7369;p9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96"/>
          <p:cNvGrpSpPr/>
          <p:nvPr/>
        </p:nvGrpSpPr>
        <p:grpSpPr>
          <a:xfrm>
            <a:off x="7547199" y="3342272"/>
            <a:ext cx="329601" cy="327739"/>
            <a:chOff x="5727850" y="3609275"/>
            <a:chExt cx="278850" cy="277275"/>
          </a:xfrm>
        </p:grpSpPr>
        <p:sp>
          <p:nvSpPr>
            <p:cNvPr id="7374" name="Google Shape;7374;p9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96"/>
          <p:cNvGrpSpPr/>
          <p:nvPr/>
        </p:nvGrpSpPr>
        <p:grpSpPr>
          <a:xfrm>
            <a:off x="7558383" y="3807659"/>
            <a:ext cx="307231" cy="349133"/>
            <a:chOff x="5736525" y="3963700"/>
            <a:chExt cx="259925" cy="295375"/>
          </a:xfrm>
        </p:grpSpPr>
        <p:sp>
          <p:nvSpPr>
            <p:cNvPr id="7380" name="Google Shape;7380;p9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96"/>
          <p:cNvGrpSpPr/>
          <p:nvPr/>
        </p:nvGrpSpPr>
        <p:grpSpPr>
          <a:xfrm>
            <a:off x="6649963" y="4256985"/>
            <a:ext cx="351024" cy="350079"/>
            <a:chOff x="6553275" y="3604550"/>
            <a:chExt cx="296975" cy="296175"/>
          </a:xfrm>
        </p:grpSpPr>
        <p:sp>
          <p:nvSpPr>
            <p:cNvPr id="7388" name="Google Shape;7388;p9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7"/>
        <p:cNvGrpSpPr/>
        <p:nvPr/>
      </p:nvGrpSpPr>
      <p:grpSpPr>
        <a:xfrm>
          <a:off x="0" y="0"/>
          <a:ext cx="0" cy="0"/>
          <a:chOff x="0" y="0"/>
          <a:chExt cx="0" cy="0"/>
        </a:xfrm>
      </p:grpSpPr>
      <p:sp>
        <p:nvSpPr>
          <p:cNvPr id="7398" name="Google Shape;7398;p9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99" name="Google Shape;7399;p9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400" name="Google Shape;7400;p97"/>
          <p:cNvGrpSpPr/>
          <p:nvPr/>
        </p:nvGrpSpPr>
        <p:grpSpPr>
          <a:xfrm>
            <a:off x="877057" y="1532946"/>
            <a:ext cx="294401" cy="353645"/>
            <a:chOff x="-35814600" y="3202075"/>
            <a:chExt cx="242625" cy="291450"/>
          </a:xfrm>
        </p:grpSpPr>
        <p:sp>
          <p:nvSpPr>
            <p:cNvPr id="7401" name="Google Shape;7401;p9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7"/>
          <p:cNvGrpSpPr/>
          <p:nvPr/>
        </p:nvGrpSpPr>
        <p:grpSpPr>
          <a:xfrm>
            <a:off x="847435" y="1973866"/>
            <a:ext cx="353645" cy="353888"/>
            <a:chOff x="-35839800" y="3561025"/>
            <a:chExt cx="291450" cy="291650"/>
          </a:xfrm>
        </p:grpSpPr>
        <p:sp>
          <p:nvSpPr>
            <p:cNvPr id="7409" name="Google Shape;7409;p9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6" name="Google Shape;7416;p9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7" name="Google Shape;7417;p97"/>
          <p:cNvGrpSpPr/>
          <p:nvPr/>
        </p:nvGrpSpPr>
        <p:grpSpPr>
          <a:xfrm>
            <a:off x="3084980" y="1532946"/>
            <a:ext cx="353645" cy="353645"/>
            <a:chOff x="-34003850" y="3227275"/>
            <a:chExt cx="291450" cy="291450"/>
          </a:xfrm>
        </p:grpSpPr>
        <p:sp>
          <p:nvSpPr>
            <p:cNvPr id="7418" name="Google Shape;7418;p9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97"/>
          <p:cNvGrpSpPr/>
          <p:nvPr/>
        </p:nvGrpSpPr>
        <p:grpSpPr>
          <a:xfrm>
            <a:off x="3084510" y="1973638"/>
            <a:ext cx="354586" cy="354343"/>
            <a:chOff x="-34004625" y="3585850"/>
            <a:chExt cx="292225" cy="292025"/>
          </a:xfrm>
        </p:grpSpPr>
        <p:sp>
          <p:nvSpPr>
            <p:cNvPr id="7424" name="Google Shape;7424;p9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97"/>
          <p:cNvGrpSpPr/>
          <p:nvPr/>
        </p:nvGrpSpPr>
        <p:grpSpPr>
          <a:xfrm>
            <a:off x="3084025" y="2408839"/>
            <a:ext cx="355557" cy="354616"/>
            <a:chOff x="-34005425" y="3945575"/>
            <a:chExt cx="293025" cy="292250"/>
          </a:xfrm>
        </p:grpSpPr>
        <p:sp>
          <p:nvSpPr>
            <p:cNvPr id="7430" name="Google Shape;7430;p9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97"/>
          <p:cNvGrpSpPr/>
          <p:nvPr/>
        </p:nvGrpSpPr>
        <p:grpSpPr>
          <a:xfrm>
            <a:off x="1731124" y="2882015"/>
            <a:ext cx="358408" cy="355557"/>
            <a:chOff x="-32174975" y="3192625"/>
            <a:chExt cx="295375" cy="293025"/>
          </a:xfrm>
        </p:grpSpPr>
        <p:sp>
          <p:nvSpPr>
            <p:cNvPr id="7434" name="Google Shape;7434;p9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8" name="Google Shape;7438;p9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0" name="Google Shape;7440;p97"/>
          <p:cNvGrpSpPr/>
          <p:nvPr/>
        </p:nvGrpSpPr>
        <p:grpSpPr>
          <a:xfrm>
            <a:off x="3970274" y="2882970"/>
            <a:ext cx="354586" cy="353645"/>
            <a:chOff x="-30345325" y="3184750"/>
            <a:chExt cx="292225" cy="291450"/>
          </a:xfrm>
        </p:grpSpPr>
        <p:sp>
          <p:nvSpPr>
            <p:cNvPr id="7441" name="Google Shape;7441;p9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97"/>
          <p:cNvGrpSpPr/>
          <p:nvPr/>
        </p:nvGrpSpPr>
        <p:grpSpPr>
          <a:xfrm>
            <a:off x="1295026" y="1532946"/>
            <a:ext cx="353645" cy="353645"/>
            <a:chOff x="-35481425" y="3202075"/>
            <a:chExt cx="291450" cy="291450"/>
          </a:xfrm>
        </p:grpSpPr>
        <p:sp>
          <p:nvSpPr>
            <p:cNvPr id="7447" name="Google Shape;7447;p9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7"/>
          <p:cNvGrpSpPr/>
          <p:nvPr/>
        </p:nvGrpSpPr>
        <p:grpSpPr>
          <a:xfrm>
            <a:off x="1294556" y="1974472"/>
            <a:ext cx="354586" cy="352675"/>
            <a:chOff x="-35482200" y="3561225"/>
            <a:chExt cx="292225" cy="290650"/>
          </a:xfrm>
        </p:grpSpPr>
        <p:sp>
          <p:nvSpPr>
            <p:cNvPr id="7455" name="Google Shape;7455;p9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97"/>
          <p:cNvGrpSpPr/>
          <p:nvPr/>
        </p:nvGrpSpPr>
        <p:grpSpPr>
          <a:xfrm>
            <a:off x="1295026" y="2409340"/>
            <a:ext cx="353645" cy="353615"/>
            <a:chOff x="-35481425" y="3919600"/>
            <a:chExt cx="291450" cy="291425"/>
          </a:xfrm>
        </p:grpSpPr>
        <p:sp>
          <p:nvSpPr>
            <p:cNvPr id="7459" name="Google Shape;7459;p9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97"/>
          <p:cNvGrpSpPr/>
          <p:nvPr/>
        </p:nvGrpSpPr>
        <p:grpSpPr>
          <a:xfrm>
            <a:off x="3530661" y="1533431"/>
            <a:ext cx="357468" cy="352675"/>
            <a:chOff x="-33645475" y="3228075"/>
            <a:chExt cx="294600" cy="290650"/>
          </a:xfrm>
        </p:grpSpPr>
        <p:sp>
          <p:nvSpPr>
            <p:cNvPr id="7468" name="Google Shape;7468;p9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97"/>
          <p:cNvGrpSpPr/>
          <p:nvPr/>
        </p:nvGrpSpPr>
        <p:grpSpPr>
          <a:xfrm>
            <a:off x="3531631" y="1973516"/>
            <a:ext cx="355526" cy="354586"/>
            <a:chOff x="-33646250" y="3586425"/>
            <a:chExt cx="293000" cy="292225"/>
          </a:xfrm>
        </p:grpSpPr>
        <p:sp>
          <p:nvSpPr>
            <p:cNvPr id="7476" name="Google Shape;7476;p9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97"/>
          <p:cNvGrpSpPr/>
          <p:nvPr/>
        </p:nvGrpSpPr>
        <p:grpSpPr>
          <a:xfrm>
            <a:off x="3532101" y="2408369"/>
            <a:ext cx="354586" cy="355557"/>
            <a:chOff x="-33645475" y="3944800"/>
            <a:chExt cx="292225" cy="293025"/>
          </a:xfrm>
        </p:grpSpPr>
        <p:sp>
          <p:nvSpPr>
            <p:cNvPr id="7479" name="Google Shape;7479;p9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97"/>
          <p:cNvGrpSpPr/>
          <p:nvPr/>
        </p:nvGrpSpPr>
        <p:grpSpPr>
          <a:xfrm>
            <a:off x="2185320" y="2882106"/>
            <a:ext cx="352675" cy="355375"/>
            <a:chOff x="-31809525" y="3192625"/>
            <a:chExt cx="290650" cy="292875"/>
          </a:xfrm>
        </p:grpSpPr>
        <p:sp>
          <p:nvSpPr>
            <p:cNvPr id="7490" name="Google Shape;7490;p9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7"/>
          <p:cNvGrpSpPr/>
          <p:nvPr/>
        </p:nvGrpSpPr>
        <p:grpSpPr>
          <a:xfrm>
            <a:off x="2184835" y="3352658"/>
            <a:ext cx="353645" cy="355557"/>
            <a:chOff x="-31811100" y="3550975"/>
            <a:chExt cx="291450" cy="293025"/>
          </a:xfrm>
        </p:grpSpPr>
        <p:sp>
          <p:nvSpPr>
            <p:cNvPr id="7495" name="Google Shape;7495;p9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7"/>
          <p:cNvGrpSpPr/>
          <p:nvPr/>
        </p:nvGrpSpPr>
        <p:grpSpPr>
          <a:xfrm>
            <a:off x="2178631" y="3816962"/>
            <a:ext cx="366052" cy="356831"/>
            <a:chOff x="-31817400" y="3910025"/>
            <a:chExt cx="301675" cy="294075"/>
          </a:xfrm>
        </p:grpSpPr>
        <p:sp>
          <p:nvSpPr>
            <p:cNvPr id="7503" name="Google Shape;7503;p9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97"/>
          <p:cNvGrpSpPr/>
          <p:nvPr/>
        </p:nvGrpSpPr>
        <p:grpSpPr>
          <a:xfrm>
            <a:off x="3970259" y="3353143"/>
            <a:ext cx="354616" cy="354586"/>
            <a:chOff x="-30354000" y="3569100"/>
            <a:chExt cx="292250" cy="292225"/>
          </a:xfrm>
        </p:grpSpPr>
        <p:sp>
          <p:nvSpPr>
            <p:cNvPr id="7507" name="Google Shape;7507;p9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7"/>
          <p:cNvGrpSpPr/>
          <p:nvPr/>
        </p:nvGrpSpPr>
        <p:grpSpPr>
          <a:xfrm>
            <a:off x="1748837" y="1532946"/>
            <a:ext cx="342148" cy="353645"/>
            <a:chOff x="-35118325" y="3202075"/>
            <a:chExt cx="281975" cy="291450"/>
          </a:xfrm>
        </p:grpSpPr>
        <p:sp>
          <p:nvSpPr>
            <p:cNvPr id="7514" name="Google Shape;7514;p9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7"/>
          <p:cNvGrpSpPr/>
          <p:nvPr/>
        </p:nvGrpSpPr>
        <p:grpSpPr>
          <a:xfrm>
            <a:off x="1742618" y="1974199"/>
            <a:ext cx="354586" cy="353221"/>
            <a:chOff x="-35123050" y="3561225"/>
            <a:chExt cx="292225" cy="291100"/>
          </a:xfrm>
        </p:grpSpPr>
        <p:sp>
          <p:nvSpPr>
            <p:cNvPr id="7519" name="Google Shape;7519;p9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97"/>
          <p:cNvGrpSpPr/>
          <p:nvPr/>
        </p:nvGrpSpPr>
        <p:grpSpPr>
          <a:xfrm>
            <a:off x="1784677" y="2409340"/>
            <a:ext cx="270467" cy="353615"/>
            <a:chOff x="-35089175" y="3919600"/>
            <a:chExt cx="222900" cy="291425"/>
          </a:xfrm>
        </p:grpSpPr>
        <p:sp>
          <p:nvSpPr>
            <p:cNvPr id="7522" name="Google Shape;7522;p9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7"/>
          <p:cNvGrpSpPr/>
          <p:nvPr/>
        </p:nvGrpSpPr>
        <p:grpSpPr>
          <a:xfrm>
            <a:off x="3981673" y="1532703"/>
            <a:ext cx="336445" cy="354131"/>
            <a:chOff x="-33277650" y="3226875"/>
            <a:chExt cx="277275" cy="291850"/>
          </a:xfrm>
        </p:grpSpPr>
        <p:sp>
          <p:nvSpPr>
            <p:cNvPr id="7525" name="Google Shape;7525;p9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7"/>
          <p:cNvGrpSpPr/>
          <p:nvPr/>
        </p:nvGrpSpPr>
        <p:grpSpPr>
          <a:xfrm>
            <a:off x="3973073" y="1973987"/>
            <a:ext cx="353645" cy="353645"/>
            <a:chOff x="-33286325" y="3586425"/>
            <a:chExt cx="291450" cy="291450"/>
          </a:xfrm>
        </p:grpSpPr>
        <p:sp>
          <p:nvSpPr>
            <p:cNvPr id="7533" name="Google Shape;7533;p9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97"/>
          <p:cNvGrpSpPr/>
          <p:nvPr/>
        </p:nvGrpSpPr>
        <p:grpSpPr>
          <a:xfrm>
            <a:off x="3973073" y="2408369"/>
            <a:ext cx="353645" cy="355557"/>
            <a:chOff x="-33286325" y="3944800"/>
            <a:chExt cx="291450" cy="293025"/>
          </a:xfrm>
        </p:grpSpPr>
        <p:sp>
          <p:nvSpPr>
            <p:cNvPr id="7539" name="Google Shape;7539;p9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7"/>
          <p:cNvGrpSpPr/>
          <p:nvPr/>
        </p:nvGrpSpPr>
        <p:grpSpPr>
          <a:xfrm>
            <a:off x="2631470" y="2881529"/>
            <a:ext cx="353645" cy="356527"/>
            <a:chOff x="-31452725" y="3191825"/>
            <a:chExt cx="291450" cy="293825"/>
          </a:xfrm>
        </p:grpSpPr>
        <p:sp>
          <p:nvSpPr>
            <p:cNvPr id="7544" name="Google Shape;7544;p9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7"/>
          <p:cNvGrpSpPr/>
          <p:nvPr/>
        </p:nvGrpSpPr>
        <p:grpSpPr>
          <a:xfrm>
            <a:off x="2631000" y="3353144"/>
            <a:ext cx="354586" cy="354586"/>
            <a:chOff x="-31452725" y="3551775"/>
            <a:chExt cx="292225" cy="292225"/>
          </a:xfrm>
        </p:grpSpPr>
        <p:sp>
          <p:nvSpPr>
            <p:cNvPr id="7549" name="Google Shape;7549;p9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97"/>
          <p:cNvGrpSpPr/>
          <p:nvPr/>
        </p:nvGrpSpPr>
        <p:grpSpPr>
          <a:xfrm>
            <a:off x="2629559" y="3817129"/>
            <a:ext cx="357468" cy="356497"/>
            <a:chOff x="-31455100" y="3909350"/>
            <a:chExt cx="294600" cy="293800"/>
          </a:xfrm>
        </p:grpSpPr>
        <p:sp>
          <p:nvSpPr>
            <p:cNvPr id="7554" name="Google Shape;7554;p9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7"/>
          <p:cNvGrpSpPr/>
          <p:nvPr/>
        </p:nvGrpSpPr>
        <p:grpSpPr>
          <a:xfrm>
            <a:off x="3970744" y="3818084"/>
            <a:ext cx="353645" cy="354586"/>
            <a:chOff x="-30345325" y="3918800"/>
            <a:chExt cx="291450" cy="292225"/>
          </a:xfrm>
        </p:grpSpPr>
        <p:sp>
          <p:nvSpPr>
            <p:cNvPr id="7557" name="Google Shape;7557;p9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7"/>
          <p:cNvGrpSpPr/>
          <p:nvPr/>
        </p:nvGrpSpPr>
        <p:grpSpPr>
          <a:xfrm>
            <a:off x="2200736" y="1532946"/>
            <a:ext cx="332593" cy="353645"/>
            <a:chOff x="-34755225" y="3202075"/>
            <a:chExt cx="274100" cy="291450"/>
          </a:xfrm>
        </p:grpSpPr>
        <p:sp>
          <p:nvSpPr>
            <p:cNvPr id="7563" name="Google Shape;7563;p9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97"/>
          <p:cNvGrpSpPr/>
          <p:nvPr/>
        </p:nvGrpSpPr>
        <p:grpSpPr>
          <a:xfrm>
            <a:off x="2190209" y="1973987"/>
            <a:ext cx="353645" cy="353645"/>
            <a:chOff x="-34763900" y="3561225"/>
            <a:chExt cx="291450" cy="291450"/>
          </a:xfrm>
        </p:grpSpPr>
        <p:sp>
          <p:nvSpPr>
            <p:cNvPr id="7571" name="Google Shape;7571;p9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4" name="Google Shape;7574;p9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5" name="Google Shape;7575;p97"/>
          <p:cNvGrpSpPr/>
          <p:nvPr/>
        </p:nvGrpSpPr>
        <p:grpSpPr>
          <a:xfrm>
            <a:off x="845106" y="2882499"/>
            <a:ext cx="354586" cy="354586"/>
            <a:chOff x="-32927950" y="3227275"/>
            <a:chExt cx="292225" cy="292225"/>
          </a:xfrm>
        </p:grpSpPr>
        <p:sp>
          <p:nvSpPr>
            <p:cNvPr id="7576" name="Google Shape;7576;p9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7"/>
          <p:cNvGrpSpPr/>
          <p:nvPr/>
        </p:nvGrpSpPr>
        <p:grpSpPr>
          <a:xfrm>
            <a:off x="844621" y="3353613"/>
            <a:ext cx="355557" cy="353645"/>
            <a:chOff x="-32927950" y="3586425"/>
            <a:chExt cx="293025" cy="291450"/>
          </a:xfrm>
        </p:grpSpPr>
        <p:sp>
          <p:nvSpPr>
            <p:cNvPr id="7582" name="Google Shape;7582;p9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97"/>
          <p:cNvGrpSpPr/>
          <p:nvPr/>
        </p:nvGrpSpPr>
        <p:grpSpPr>
          <a:xfrm>
            <a:off x="845106" y="3817598"/>
            <a:ext cx="354586" cy="355557"/>
            <a:chOff x="-32927950" y="3944800"/>
            <a:chExt cx="292225" cy="293025"/>
          </a:xfrm>
        </p:grpSpPr>
        <p:sp>
          <p:nvSpPr>
            <p:cNvPr id="7588" name="Google Shape;7588;p9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97"/>
          <p:cNvGrpSpPr/>
          <p:nvPr/>
        </p:nvGrpSpPr>
        <p:grpSpPr>
          <a:xfrm>
            <a:off x="3073898" y="2882849"/>
            <a:ext cx="354586" cy="353888"/>
            <a:chOff x="-31094350" y="3194000"/>
            <a:chExt cx="292225" cy="291650"/>
          </a:xfrm>
        </p:grpSpPr>
        <p:sp>
          <p:nvSpPr>
            <p:cNvPr id="7598" name="Google Shape;7598;p9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97"/>
          <p:cNvGrpSpPr/>
          <p:nvPr/>
        </p:nvGrpSpPr>
        <p:grpSpPr>
          <a:xfrm>
            <a:off x="3074368" y="3353341"/>
            <a:ext cx="353645" cy="354191"/>
            <a:chOff x="-31093575" y="3552550"/>
            <a:chExt cx="291450" cy="291900"/>
          </a:xfrm>
        </p:grpSpPr>
        <p:sp>
          <p:nvSpPr>
            <p:cNvPr id="7607" name="Google Shape;7607;p9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7"/>
          <p:cNvGrpSpPr/>
          <p:nvPr/>
        </p:nvGrpSpPr>
        <p:grpSpPr>
          <a:xfrm>
            <a:off x="3074368" y="3818569"/>
            <a:ext cx="353645" cy="353615"/>
            <a:chOff x="-31093575" y="3911725"/>
            <a:chExt cx="291450" cy="291425"/>
          </a:xfrm>
        </p:grpSpPr>
        <p:sp>
          <p:nvSpPr>
            <p:cNvPr id="7612" name="Google Shape;7612;p9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97"/>
          <p:cNvGrpSpPr/>
          <p:nvPr/>
        </p:nvGrpSpPr>
        <p:grpSpPr>
          <a:xfrm>
            <a:off x="2183798" y="4275536"/>
            <a:ext cx="356497" cy="354586"/>
            <a:chOff x="-29946000" y="3183175"/>
            <a:chExt cx="293800" cy="292225"/>
          </a:xfrm>
        </p:grpSpPr>
        <p:sp>
          <p:nvSpPr>
            <p:cNvPr id="7615" name="Google Shape;7615;p9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7"/>
          <p:cNvGrpSpPr/>
          <p:nvPr/>
        </p:nvGrpSpPr>
        <p:grpSpPr>
          <a:xfrm>
            <a:off x="2628330" y="1532689"/>
            <a:ext cx="358408" cy="354161"/>
            <a:chOff x="-34408675" y="3202075"/>
            <a:chExt cx="295375" cy="291875"/>
          </a:xfrm>
        </p:grpSpPr>
        <p:sp>
          <p:nvSpPr>
            <p:cNvPr id="7622" name="Google Shape;7622;p9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7"/>
          <p:cNvGrpSpPr/>
          <p:nvPr/>
        </p:nvGrpSpPr>
        <p:grpSpPr>
          <a:xfrm>
            <a:off x="2630241" y="1972683"/>
            <a:ext cx="354586" cy="356254"/>
            <a:chOff x="-34405525" y="3558075"/>
            <a:chExt cx="292225" cy="293600"/>
          </a:xfrm>
        </p:grpSpPr>
        <p:sp>
          <p:nvSpPr>
            <p:cNvPr id="7627" name="Google Shape;7627;p9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7"/>
          <p:cNvGrpSpPr/>
          <p:nvPr/>
        </p:nvGrpSpPr>
        <p:grpSpPr>
          <a:xfrm>
            <a:off x="2629755" y="2409340"/>
            <a:ext cx="355557" cy="353615"/>
            <a:chOff x="-34406325" y="3919600"/>
            <a:chExt cx="293025" cy="291425"/>
          </a:xfrm>
        </p:grpSpPr>
        <p:sp>
          <p:nvSpPr>
            <p:cNvPr id="7631" name="Google Shape;7631;p9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97"/>
          <p:cNvGrpSpPr/>
          <p:nvPr/>
        </p:nvGrpSpPr>
        <p:grpSpPr>
          <a:xfrm>
            <a:off x="1293653" y="2888703"/>
            <a:ext cx="353645" cy="342179"/>
            <a:chOff x="-32568800" y="3232000"/>
            <a:chExt cx="291450" cy="282000"/>
          </a:xfrm>
        </p:grpSpPr>
        <p:sp>
          <p:nvSpPr>
            <p:cNvPr id="7639" name="Google Shape;7639;p9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7"/>
          <p:cNvGrpSpPr/>
          <p:nvPr/>
        </p:nvGrpSpPr>
        <p:grpSpPr>
          <a:xfrm>
            <a:off x="1293183" y="3353613"/>
            <a:ext cx="354586" cy="353645"/>
            <a:chOff x="-32569575" y="3586425"/>
            <a:chExt cx="292225" cy="291450"/>
          </a:xfrm>
        </p:grpSpPr>
        <p:sp>
          <p:nvSpPr>
            <p:cNvPr id="7642" name="Google Shape;7642;p9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97"/>
          <p:cNvGrpSpPr/>
          <p:nvPr/>
        </p:nvGrpSpPr>
        <p:grpSpPr>
          <a:xfrm>
            <a:off x="1284098" y="3818205"/>
            <a:ext cx="372756" cy="354343"/>
            <a:chOff x="-32576675" y="3944600"/>
            <a:chExt cx="307200" cy="292025"/>
          </a:xfrm>
        </p:grpSpPr>
        <p:sp>
          <p:nvSpPr>
            <p:cNvPr id="7645" name="Google Shape;7645;p9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7"/>
          <p:cNvGrpSpPr/>
          <p:nvPr/>
        </p:nvGrpSpPr>
        <p:grpSpPr>
          <a:xfrm>
            <a:off x="3529065" y="2882500"/>
            <a:ext cx="354586" cy="354586"/>
            <a:chOff x="-30735200" y="3192625"/>
            <a:chExt cx="292225" cy="292225"/>
          </a:xfrm>
        </p:grpSpPr>
        <p:sp>
          <p:nvSpPr>
            <p:cNvPr id="7648" name="Google Shape;7648;p9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97"/>
          <p:cNvGrpSpPr/>
          <p:nvPr/>
        </p:nvGrpSpPr>
        <p:grpSpPr>
          <a:xfrm>
            <a:off x="3529065" y="3353932"/>
            <a:ext cx="354586" cy="353008"/>
            <a:chOff x="-30735200" y="3552550"/>
            <a:chExt cx="292225" cy="290925"/>
          </a:xfrm>
        </p:grpSpPr>
        <p:sp>
          <p:nvSpPr>
            <p:cNvPr id="7656" name="Google Shape;7656;p9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7"/>
          <p:cNvGrpSpPr/>
          <p:nvPr/>
        </p:nvGrpSpPr>
        <p:grpSpPr>
          <a:xfrm>
            <a:off x="3529065" y="3818554"/>
            <a:ext cx="354586" cy="353645"/>
            <a:chOff x="-30735200" y="3910925"/>
            <a:chExt cx="292225" cy="291450"/>
          </a:xfrm>
        </p:grpSpPr>
        <p:sp>
          <p:nvSpPr>
            <p:cNvPr id="7659" name="Google Shape;7659;p9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1" name="Google Shape;7661;p9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2" name="Google Shape;7662;p97"/>
          <p:cNvGrpSpPr/>
          <p:nvPr/>
        </p:nvGrpSpPr>
        <p:grpSpPr>
          <a:xfrm>
            <a:off x="4882910" y="1531421"/>
            <a:ext cx="358971" cy="359224"/>
            <a:chOff x="-57956275" y="3197925"/>
            <a:chExt cx="319000" cy="319225"/>
          </a:xfrm>
        </p:grpSpPr>
        <p:sp>
          <p:nvSpPr>
            <p:cNvPr id="7663" name="Google Shape;7663;p9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97"/>
          <p:cNvGrpSpPr/>
          <p:nvPr/>
        </p:nvGrpSpPr>
        <p:grpSpPr>
          <a:xfrm>
            <a:off x="4905064" y="1987846"/>
            <a:ext cx="314662" cy="358971"/>
            <a:chOff x="-57940525" y="3590375"/>
            <a:chExt cx="279625" cy="319000"/>
          </a:xfrm>
        </p:grpSpPr>
        <p:sp>
          <p:nvSpPr>
            <p:cNvPr id="7671" name="Google Shape;7671;p9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97"/>
          <p:cNvGrpSpPr/>
          <p:nvPr/>
        </p:nvGrpSpPr>
        <p:grpSpPr>
          <a:xfrm>
            <a:off x="4875945" y="2429217"/>
            <a:ext cx="358099" cy="358999"/>
            <a:chOff x="-57959425" y="3982600"/>
            <a:chExt cx="318225" cy="319025"/>
          </a:xfrm>
        </p:grpSpPr>
        <p:sp>
          <p:nvSpPr>
            <p:cNvPr id="7677" name="Google Shape;7677;p9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97"/>
          <p:cNvGrpSpPr/>
          <p:nvPr/>
        </p:nvGrpSpPr>
        <p:grpSpPr>
          <a:xfrm>
            <a:off x="7076112" y="1532546"/>
            <a:ext cx="357226" cy="357226"/>
            <a:chOff x="-55987225" y="3198925"/>
            <a:chExt cx="317450" cy="317450"/>
          </a:xfrm>
        </p:grpSpPr>
        <p:sp>
          <p:nvSpPr>
            <p:cNvPr id="7682" name="Google Shape;7682;p9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7"/>
          <p:cNvGrpSpPr/>
          <p:nvPr/>
        </p:nvGrpSpPr>
        <p:grpSpPr>
          <a:xfrm>
            <a:off x="7076112" y="1988578"/>
            <a:ext cx="357226" cy="357367"/>
            <a:chOff x="-55987225" y="3591025"/>
            <a:chExt cx="317450" cy="317575"/>
          </a:xfrm>
        </p:grpSpPr>
        <p:sp>
          <p:nvSpPr>
            <p:cNvPr id="7687" name="Google Shape;7687;p9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97"/>
          <p:cNvGrpSpPr/>
          <p:nvPr/>
        </p:nvGrpSpPr>
        <p:grpSpPr>
          <a:xfrm>
            <a:off x="7090027" y="2429217"/>
            <a:ext cx="358999" cy="358999"/>
            <a:chOff x="-55988800" y="3982600"/>
            <a:chExt cx="319025" cy="319025"/>
          </a:xfrm>
        </p:grpSpPr>
        <p:sp>
          <p:nvSpPr>
            <p:cNvPr id="7693" name="Google Shape;7693;p9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97"/>
          <p:cNvGrpSpPr/>
          <p:nvPr/>
        </p:nvGrpSpPr>
        <p:grpSpPr>
          <a:xfrm>
            <a:off x="5748546" y="2887174"/>
            <a:ext cx="356326" cy="358971"/>
            <a:chOff x="-54026025" y="3192625"/>
            <a:chExt cx="316650" cy="319000"/>
          </a:xfrm>
        </p:grpSpPr>
        <p:sp>
          <p:nvSpPr>
            <p:cNvPr id="7699" name="Google Shape;7699;p9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97"/>
          <p:cNvGrpSpPr/>
          <p:nvPr/>
        </p:nvGrpSpPr>
        <p:grpSpPr>
          <a:xfrm>
            <a:off x="5768492" y="3358148"/>
            <a:ext cx="316434" cy="358099"/>
            <a:chOff x="-54007925" y="3584850"/>
            <a:chExt cx="281200" cy="318225"/>
          </a:xfrm>
        </p:grpSpPr>
        <p:sp>
          <p:nvSpPr>
            <p:cNvPr id="7708" name="Google Shape;7708;p9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97"/>
          <p:cNvGrpSpPr/>
          <p:nvPr/>
        </p:nvGrpSpPr>
        <p:grpSpPr>
          <a:xfrm>
            <a:off x="5768492" y="3820033"/>
            <a:ext cx="316434" cy="358914"/>
            <a:chOff x="-54007925" y="3975575"/>
            <a:chExt cx="281200" cy="318950"/>
          </a:xfrm>
        </p:grpSpPr>
        <p:sp>
          <p:nvSpPr>
            <p:cNvPr id="7715" name="Google Shape;7715;p9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7"/>
          <p:cNvGrpSpPr/>
          <p:nvPr/>
        </p:nvGrpSpPr>
        <p:grpSpPr>
          <a:xfrm>
            <a:off x="8003359" y="2904504"/>
            <a:ext cx="274770" cy="358492"/>
            <a:chOff x="-52005775" y="3208025"/>
            <a:chExt cx="244175" cy="318575"/>
          </a:xfrm>
        </p:grpSpPr>
        <p:sp>
          <p:nvSpPr>
            <p:cNvPr id="7720" name="Google Shape;7720;p9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7"/>
          <p:cNvGrpSpPr/>
          <p:nvPr/>
        </p:nvGrpSpPr>
        <p:grpSpPr>
          <a:xfrm>
            <a:off x="5309825" y="1532546"/>
            <a:ext cx="358099" cy="358099"/>
            <a:chOff x="-57568775" y="3198925"/>
            <a:chExt cx="318225" cy="318225"/>
          </a:xfrm>
        </p:grpSpPr>
        <p:sp>
          <p:nvSpPr>
            <p:cNvPr id="7732" name="Google Shape;7732;p9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97"/>
          <p:cNvGrpSpPr/>
          <p:nvPr/>
        </p:nvGrpSpPr>
        <p:grpSpPr>
          <a:xfrm>
            <a:off x="5331543" y="1987846"/>
            <a:ext cx="314662" cy="358099"/>
            <a:chOff x="-57549075" y="3590375"/>
            <a:chExt cx="279625" cy="318225"/>
          </a:xfrm>
        </p:grpSpPr>
        <p:sp>
          <p:nvSpPr>
            <p:cNvPr id="7739" name="Google Shape;7739;p9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7"/>
          <p:cNvGrpSpPr/>
          <p:nvPr/>
        </p:nvGrpSpPr>
        <p:grpSpPr>
          <a:xfrm>
            <a:off x="5323740" y="2429217"/>
            <a:ext cx="359871" cy="359871"/>
            <a:chOff x="-57570350" y="3982600"/>
            <a:chExt cx="319800" cy="319800"/>
          </a:xfrm>
        </p:grpSpPr>
        <p:sp>
          <p:nvSpPr>
            <p:cNvPr id="7744" name="Google Shape;7744;p9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7"/>
          <p:cNvGrpSpPr/>
          <p:nvPr/>
        </p:nvGrpSpPr>
        <p:grpSpPr>
          <a:xfrm>
            <a:off x="7538779" y="1531646"/>
            <a:ext cx="314662" cy="358999"/>
            <a:chOff x="-55576850" y="3198125"/>
            <a:chExt cx="279625" cy="319025"/>
          </a:xfrm>
        </p:grpSpPr>
        <p:sp>
          <p:nvSpPr>
            <p:cNvPr id="7749" name="Google Shape;7749;p9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97"/>
          <p:cNvGrpSpPr/>
          <p:nvPr/>
        </p:nvGrpSpPr>
        <p:grpSpPr>
          <a:xfrm>
            <a:off x="7516174" y="1987621"/>
            <a:ext cx="359871" cy="358324"/>
            <a:chOff x="-55596550" y="3590175"/>
            <a:chExt cx="319800" cy="318425"/>
          </a:xfrm>
        </p:grpSpPr>
        <p:sp>
          <p:nvSpPr>
            <p:cNvPr id="7754" name="Google Shape;7754;p9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97"/>
          <p:cNvGrpSpPr/>
          <p:nvPr/>
        </p:nvGrpSpPr>
        <p:grpSpPr>
          <a:xfrm>
            <a:off x="7531412" y="2428964"/>
            <a:ext cx="358999" cy="359252"/>
            <a:chOff x="-55595775" y="3982375"/>
            <a:chExt cx="319025" cy="319250"/>
          </a:xfrm>
        </p:grpSpPr>
        <p:sp>
          <p:nvSpPr>
            <p:cNvPr id="7759" name="Google Shape;7759;p9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97"/>
          <p:cNvGrpSpPr/>
          <p:nvPr/>
        </p:nvGrpSpPr>
        <p:grpSpPr>
          <a:xfrm>
            <a:off x="6188595" y="2887174"/>
            <a:ext cx="358999" cy="358099"/>
            <a:chOff x="-53635375" y="3192625"/>
            <a:chExt cx="319025" cy="318225"/>
          </a:xfrm>
        </p:grpSpPr>
        <p:sp>
          <p:nvSpPr>
            <p:cNvPr id="7766" name="Google Shape;7766;p9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97"/>
          <p:cNvGrpSpPr/>
          <p:nvPr/>
        </p:nvGrpSpPr>
        <p:grpSpPr>
          <a:xfrm>
            <a:off x="6210763" y="3358148"/>
            <a:ext cx="314662" cy="358999"/>
            <a:chOff x="-53615675" y="3584850"/>
            <a:chExt cx="279625" cy="319025"/>
          </a:xfrm>
        </p:grpSpPr>
        <p:sp>
          <p:nvSpPr>
            <p:cNvPr id="7770" name="Google Shape;7770;p9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97"/>
          <p:cNvGrpSpPr/>
          <p:nvPr/>
        </p:nvGrpSpPr>
        <p:grpSpPr>
          <a:xfrm>
            <a:off x="6188609" y="3821074"/>
            <a:ext cx="358971" cy="357874"/>
            <a:chOff x="-53634575" y="3976500"/>
            <a:chExt cx="319000" cy="318025"/>
          </a:xfrm>
        </p:grpSpPr>
        <p:sp>
          <p:nvSpPr>
            <p:cNvPr id="7774" name="Google Shape;7774;p9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97"/>
          <p:cNvGrpSpPr/>
          <p:nvPr/>
        </p:nvGrpSpPr>
        <p:grpSpPr>
          <a:xfrm>
            <a:off x="7983413" y="3364028"/>
            <a:ext cx="314662" cy="358436"/>
            <a:chOff x="-52023900" y="3590075"/>
            <a:chExt cx="279625" cy="318525"/>
          </a:xfrm>
        </p:grpSpPr>
        <p:sp>
          <p:nvSpPr>
            <p:cNvPr id="7783" name="Google Shape;7783;p9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7"/>
          <p:cNvGrpSpPr/>
          <p:nvPr/>
        </p:nvGrpSpPr>
        <p:grpSpPr>
          <a:xfrm>
            <a:off x="5746654" y="1532546"/>
            <a:ext cx="358971" cy="358971"/>
            <a:chOff x="-57173375" y="3198925"/>
            <a:chExt cx="319000" cy="319000"/>
          </a:xfrm>
        </p:grpSpPr>
        <p:sp>
          <p:nvSpPr>
            <p:cNvPr id="7791" name="Google Shape;7791;p9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7"/>
          <p:cNvGrpSpPr/>
          <p:nvPr/>
        </p:nvGrpSpPr>
        <p:grpSpPr>
          <a:xfrm>
            <a:off x="5747541" y="2009987"/>
            <a:ext cx="357198" cy="314690"/>
            <a:chOff x="-57176525" y="3610050"/>
            <a:chExt cx="317425" cy="279650"/>
          </a:xfrm>
        </p:grpSpPr>
        <p:sp>
          <p:nvSpPr>
            <p:cNvPr id="7796" name="Google Shape;7796;p9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97"/>
          <p:cNvGrpSpPr/>
          <p:nvPr/>
        </p:nvGrpSpPr>
        <p:grpSpPr>
          <a:xfrm>
            <a:off x="5779179" y="2428542"/>
            <a:ext cx="323524" cy="358774"/>
            <a:chOff x="-57162350" y="3982000"/>
            <a:chExt cx="287500" cy="318825"/>
          </a:xfrm>
        </p:grpSpPr>
        <p:sp>
          <p:nvSpPr>
            <p:cNvPr id="7802" name="Google Shape;7802;p9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97"/>
          <p:cNvGrpSpPr/>
          <p:nvPr/>
        </p:nvGrpSpPr>
        <p:grpSpPr>
          <a:xfrm>
            <a:off x="7957995" y="1532546"/>
            <a:ext cx="358099" cy="356326"/>
            <a:chOff x="-55202750" y="3198925"/>
            <a:chExt cx="318225" cy="316650"/>
          </a:xfrm>
        </p:grpSpPr>
        <p:sp>
          <p:nvSpPr>
            <p:cNvPr id="7811" name="Google Shape;7811;p9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7"/>
          <p:cNvGrpSpPr/>
          <p:nvPr/>
        </p:nvGrpSpPr>
        <p:grpSpPr>
          <a:xfrm>
            <a:off x="7968629" y="1987846"/>
            <a:ext cx="336830" cy="358099"/>
            <a:chOff x="-55194875" y="3590375"/>
            <a:chExt cx="299325" cy="318225"/>
          </a:xfrm>
        </p:grpSpPr>
        <p:sp>
          <p:nvSpPr>
            <p:cNvPr id="7814" name="Google Shape;7814;p9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7"/>
          <p:cNvGrpSpPr/>
          <p:nvPr/>
        </p:nvGrpSpPr>
        <p:grpSpPr>
          <a:xfrm>
            <a:off x="7973247" y="2430117"/>
            <a:ext cx="357198" cy="357198"/>
            <a:chOff x="-55203525" y="3983400"/>
            <a:chExt cx="317425" cy="317425"/>
          </a:xfrm>
        </p:grpSpPr>
        <p:sp>
          <p:nvSpPr>
            <p:cNvPr id="7820" name="Google Shape;7820;p9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7"/>
          <p:cNvGrpSpPr/>
          <p:nvPr/>
        </p:nvGrpSpPr>
        <p:grpSpPr>
          <a:xfrm>
            <a:off x="6639727" y="2887174"/>
            <a:ext cx="335930" cy="358971"/>
            <a:chOff x="-53232900" y="3192625"/>
            <a:chExt cx="298525" cy="319000"/>
          </a:xfrm>
        </p:grpSpPr>
        <p:sp>
          <p:nvSpPr>
            <p:cNvPr id="7824" name="Google Shape;7824;p9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7"/>
          <p:cNvGrpSpPr/>
          <p:nvPr/>
        </p:nvGrpSpPr>
        <p:grpSpPr>
          <a:xfrm>
            <a:off x="6629093" y="3358148"/>
            <a:ext cx="357198" cy="356326"/>
            <a:chOff x="-53242350" y="3584850"/>
            <a:chExt cx="317425" cy="316650"/>
          </a:xfrm>
        </p:grpSpPr>
        <p:sp>
          <p:nvSpPr>
            <p:cNvPr id="7833" name="Google Shape;7833;p9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7"/>
          <p:cNvGrpSpPr/>
          <p:nvPr/>
        </p:nvGrpSpPr>
        <p:grpSpPr>
          <a:xfrm>
            <a:off x="6650362" y="3820849"/>
            <a:ext cx="314662" cy="358999"/>
            <a:chOff x="-53224225" y="3976300"/>
            <a:chExt cx="279625" cy="319025"/>
          </a:xfrm>
        </p:grpSpPr>
        <p:sp>
          <p:nvSpPr>
            <p:cNvPr id="7839" name="Google Shape;7839;p9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7"/>
          <p:cNvGrpSpPr/>
          <p:nvPr/>
        </p:nvGrpSpPr>
        <p:grpSpPr>
          <a:xfrm>
            <a:off x="7961258" y="3828529"/>
            <a:ext cx="358971" cy="358408"/>
            <a:chOff x="-52043575" y="3983125"/>
            <a:chExt cx="319000" cy="318500"/>
          </a:xfrm>
        </p:grpSpPr>
        <p:sp>
          <p:nvSpPr>
            <p:cNvPr id="7847" name="Google Shape;7847;p9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7"/>
          <p:cNvGrpSpPr/>
          <p:nvPr/>
        </p:nvGrpSpPr>
        <p:grpSpPr>
          <a:xfrm>
            <a:off x="6215199" y="1532546"/>
            <a:ext cx="314662" cy="358971"/>
            <a:chOff x="-56766175" y="3198925"/>
            <a:chExt cx="279625" cy="319000"/>
          </a:xfrm>
        </p:grpSpPr>
        <p:sp>
          <p:nvSpPr>
            <p:cNvPr id="7857" name="Google Shape;7857;p9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7"/>
          <p:cNvGrpSpPr/>
          <p:nvPr/>
        </p:nvGrpSpPr>
        <p:grpSpPr>
          <a:xfrm>
            <a:off x="6214313" y="1987846"/>
            <a:ext cx="316434" cy="358099"/>
            <a:chOff x="-56766175" y="3590375"/>
            <a:chExt cx="281200" cy="318225"/>
          </a:xfrm>
        </p:grpSpPr>
        <p:sp>
          <p:nvSpPr>
            <p:cNvPr id="7865" name="Google Shape;7865;p9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97"/>
          <p:cNvGrpSpPr/>
          <p:nvPr/>
        </p:nvGrpSpPr>
        <p:grpSpPr>
          <a:xfrm>
            <a:off x="6251269" y="2429217"/>
            <a:ext cx="272126" cy="358099"/>
            <a:chOff x="-56747275" y="3982600"/>
            <a:chExt cx="241825" cy="318225"/>
          </a:xfrm>
        </p:grpSpPr>
        <p:sp>
          <p:nvSpPr>
            <p:cNvPr id="7870" name="Google Shape;7870;p9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97"/>
          <p:cNvGrpSpPr/>
          <p:nvPr/>
        </p:nvGrpSpPr>
        <p:grpSpPr>
          <a:xfrm>
            <a:off x="4881188" y="2894264"/>
            <a:ext cx="314662" cy="358971"/>
            <a:chOff x="-54793175" y="3198925"/>
            <a:chExt cx="279625" cy="319000"/>
          </a:xfrm>
        </p:grpSpPr>
        <p:sp>
          <p:nvSpPr>
            <p:cNvPr id="7878" name="Google Shape;7878;p9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97"/>
          <p:cNvGrpSpPr/>
          <p:nvPr/>
        </p:nvGrpSpPr>
        <p:grpSpPr>
          <a:xfrm>
            <a:off x="4859020" y="3371455"/>
            <a:ext cx="358999" cy="342991"/>
            <a:chOff x="-54812875" y="3596675"/>
            <a:chExt cx="319025" cy="304800"/>
          </a:xfrm>
        </p:grpSpPr>
        <p:sp>
          <p:nvSpPr>
            <p:cNvPr id="7886" name="Google Shape;7886;p9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9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5" name="Google Shape;7895;p97"/>
          <p:cNvGrpSpPr/>
          <p:nvPr/>
        </p:nvGrpSpPr>
        <p:grpSpPr>
          <a:xfrm>
            <a:off x="4881188" y="3827938"/>
            <a:ext cx="314662" cy="358099"/>
            <a:chOff x="-54793175" y="3982600"/>
            <a:chExt cx="279625" cy="318225"/>
          </a:xfrm>
        </p:grpSpPr>
        <p:sp>
          <p:nvSpPr>
            <p:cNvPr id="7896" name="Google Shape;7896;p9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7"/>
          <p:cNvGrpSpPr/>
          <p:nvPr/>
        </p:nvGrpSpPr>
        <p:grpSpPr>
          <a:xfrm>
            <a:off x="7092647" y="2887174"/>
            <a:ext cx="314662" cy="358099"/>
            <a:chOff x="-52832000" y="3192625"/>
            <a:chExt cx="279625" cy="318225"/>
          </a:xfrm>
        </p:grpSpPr>
        <p:sp>
          <p:nvSpPr>
            <p:cNvPr id="7904" name="Google Shape;7904;p9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7"/>
          <p:cNvGrpSpPr/>
          <p:nvPr/>
        </p:nvGrpSpPr>
        <p:grpSpPr>
          <a:xfrm>
            <a:off x="7070492" y="3359048"/>
            <a:ext cx="358971" cy="357198"/>
            <a:chOff x="-52851675" y="3585650"/>
            <a:chExt cx="319000" cy="317425"/>
          </a:xfrm>
        </p:grpSpPr>
        <p:sp>
          <p:nvSpPr>
            <p:cNvPr id="7913" name="Google Shape;7913;p9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97"/>
          <p:cNvGrpSpPr/>
          <p:nvPr/>
        </p:nvGrpSpPr>
        <p:grpSpPr>
          <a:xfrm>
            <a:off x="7092647" y="3820849"/>
            <a:ext cx="314662" cy="358999"/>
            <a:chOff x="-52832000" y="3976300"/>
            <a:chExt cx="279625" cy="319025"/>
          </a:xfrm>
        </p:grpSpPr>
        <p:sp>
          <p:nvSpPr>
            <p:cNvPr id="7920" name="Google Shape;7920;p9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7"/>
          <p:cNvGrpSpPr/>
          <p:nvPr/>
        </p:nvGrpSpPr>
        <p:grpSpPr>
          <a:xfrm>
            <a:off x="6209853" y="4275497"/>
            <a:ext cx="316434" cy="358099"/>
            <a:chOff x="-51633225" y="3198925"/>
            <a:chExt cx="281200" cy="318225"/>
          </a:xfrm>
        </p:grpSpPr>
        <p:sp>
          <p:nvSpPr>
            <p:cNvPr id="7926" name="Google Shape;7926;p9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7"/>
          <p:cNvGrpSpPr/>
          <p:nvPr/>
        </p:nvGrpSpPr>
        <p:grpSpPr>
          <a:xfrm>
            <a:off x="6628676" y="1533418"/>
            <a:ext cx="365188" cy="357226"/>
            <a:chOff x="-56396775" y="3199700"/>
            <a:chExt cx="324525" cy="317450"/>
          </a:xfrm>
        </p:grpSpPr>
        <p:sp>
          <p:nvSpPr>
            <p:cNvPr id="7934" name="Google Shape;7934;p9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97"/>
          <p:cNvGrpSpPr/>
          <p:nvPr/>
        </p:nvGrpSpPr>
        <p:grpSpPr>
          <a:xfrm>
            <a:off x="6631771" y="1999353"/>
            <a:ext cx="358999" cy="335958"/>
            <a:chOff x="-56394425" y="3600600"/>
            <a:chExt cx="319025" cy="298550"/>
          </a:xfrm>
        </p:grpSpPr>
        <p:sp>
          <p:nvSpPr>
            <p:cNvPr id="7941" name="Google Shape;7941;p9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7"/>
          <p:cNvGrpSpPr/>
          <p:nvPr/>
        </p:nvGrpSpPr>
        <p:grpSpPr>
          <a:xfrm>
            <a:off x="6662538" y="2430117"/>
            <a:ext cx="327068" cy="357198"/>
            <a:chOff x="-56379450" y="3983400"/>
            <a:chExt cx="290650" cy="317425"/>
          </a:xfrm>
        </p:grpSpPr>
        <p:sp>
          <p:nvSpPr>
            <p:cNvPr id="7945" name="Google Shape;7945;p9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97"/>
          <p:cNvGrpSpPr/>
          <p:nvPr/>
        </p:nvGrpSpPr>
        <p:grpSpPr>
          <a:xfrm>
            <a:off x="5326242" y="2894264"/>
            <a:ext cx="316434" cy="358971"/>
            <a:chOff x="-54401725" y="3198925"/>
            <a:chExt cx="281200" cy="319000"/>
          </a:xfrm>
        </p:grpSpPr>
        <p:sp>
          <p:nvSpPr>
            <p:cNvPr id="7954" name="Google Shape;7954;p9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97"/>
          <p:cNvGrpSpPr/>
          <p:nvPr/>
        </p:nvGrpSpPr>
        <p:grpSpPr>
          <a:xfrm>
            <a:off x="5327128" y="3364365"/>
            <a:ext cx="314662" cy="358099"/>
            <a:chOff x="-54401725" y="3590375"/>
            <a:chExt cx="279625" cy="318225"/>
          </a:xfrm>
        </p:grpSpPr>
        <p:sp>
          <p:nvSpPr>
            <p:cNvPr id="7966" name="Google Shape;7966;p9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7"/>
          <p:cNvGrpSpPr/>
          <p:nvPr/>
        </p:nvGrpSpPr>
        <p:grpSpPr>
          <a:xfrm>
            <a:off x="5324920" y="3827938"/>
            <a:ext cx="319079" cy="358099"/>
            <a:chOff x="-54403300" y="3982600"/>
            <a:chExt cx="283550" cy="318225"/>
          </a:xfrm>
        </p:grpSpPr>
        <p:sp>
          <p:nvSpPr>
            <p:cNvPr id="7973" name="Google Shape;7973;p9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97"/>
          <p:cNvGrpSpPr/>
          <p:nvPr/>
        </p:nvGrpSpPr>
        <p:grpSpPr>
          <a:xfrm>
            <a:off x="7512313" y="2889172"/>
            <a:ext cx="356298" cy="356973"/>
            <a:chOff x="-52458650" y="3194400"/>
            <a:chExt cx="316625" cy="317225"/>
          </a:xfrm>
        </p:grpSpPr>
        <p:sp>
          <p:nvSpPr>
            <p:cNvPr id="7979" name="Google Shape;7979;p9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7"/>
          <p:cNvGrpSpPr/>
          <p:nvPr/>
        </p:nvGrpSpPr>
        <p:grpSpPr>
          <a:xfrm>
            <a:off x="7521611" y="3358148"/>
            <a:ext cx="337703" cy="357845"/>
            <a:chOff x="-52450000" y="3584850"/>
            <a:chExt cx="300100" cy="318000"/>
          </a:xfrm>
        </p:grpSpPr>
        <p:sp>
          <p:nvSpPr>
            <p:cNvPr id="7988" name="Google Shape;7988;p9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97"/>
          <p:cNvGrpSpPr/>
          <p:nvPr/>
        </p:nvGrpSpPr>
        <p:grpSpPr>
          <a:xfrm>
            <a:off x="7533131" y="3822621"/>
            <a:ext cx="314662" cy="357226"/>
            <a:chOff x="-52440550" y="3977875"/>
            <a:chExt cx="279625" cy="317450"/>
          </a:xfrm>
        </p:grpSpPr>
        <p:sp>
          <p:nvSpPr>
            <p:cNvPr id="7996" name="Google Shape;7996;p9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7"/>
          <p:cNvGrpSpPr/>
          <p:nvPr/>
        </p:nvGrpSpPr>
        <p:grpSpPr>
          <a:xfrm>
            <a:off x="6645066" y="4278827"/>
            <a:ext cx="314662" cy="358999"/>
            <a:chOff x="-51623775" y="3584850"/>
            <a:chExt cx="279625" cy="319025"/>
          </a:xfrm>
        </p:grpSpPr>
        <p:sp>
          <p:nvSpPr>
            <p:cNvPr id="8005" name="Google Shape;8005;p9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7"/>
        <p:cNvGrpSpPr/>
        <p:nvPr/>
      </p:nvGrpSpPr>
      <p:grpSpPr>
        <a:xfrm>
          <a:off x="0" y="0"/>
          <a:ext cx="0" cy="0"/>
          <a:chOff x="0" y="0"/>
          <a:chExt cx="0" cy="0"/>
        </a:xfrm>
      </p:grpSpPr>
      <p:sp>
        <p:nvSpPr>
          <p:cNvPr id="8018" name="Google Shape;8018;p9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19" name="Google Shape;8019;p9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020" name="Google Shape;8020;p98"/>
          <p:cNvGrpSpPr/>
          <p:nvPr/>
        </p:nvGrpSpPr>
        <p:grpSpPr>
          <a:xfrm>
            <a:off x="885675" y="1539249"/>
            <a:ext cx="276003" cy="357300"/>
            <a:chOff x="-50469125" y="3183175"/>
            <a:chExt cx="233150" cy="301825"/>
          </a:xfrm>
        </p:grpSpPr>
        <p:sp>
          <p:nvSpPr>
            <p:cNvPr id="8021" name="Google Shape;8021;p9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8"/>
          <p:cNvGrpSpPr/>
          <p:nvPr/>
        </p:nvGrpSpPr>
        <p:grpSpPr>
          <a:xfrm>
            <a:off x="845574" y="1974651"/>
            <a:ext cx="356205" cy="355288"/>
            <a:chOff x="-50504575" y="3550975"/>
            <a:chExt cx="300900" cy="300125"/>
          </a:xfrm>
        </p:grpSpPr>
        <p:sp>
          <p:nvSpPr>
            <p:cNvPr id="8025" name="Google Shape;8025;p9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8"/>
          <p:cNvGrpSpPr/>
          <p:nvPr/>
        </p:nvGrpSpPr>
        <p:grpSpPr>
          <a:xfrm>
            <a:off x="845574" y="2412893"/>
            <a:ext cx="356205" cy="354341"/>
            <a:chOff x="-50503000" y="3921175"/>
            <a:chExt cx="300900" cy="299325"/>
          </a:xfrm>
        </p:grpSpPr>
        <p:sp>
          <p:nvSpPr>
            <p:cNvPr id="8030" name="Google Shape;8030;p9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98"/>
          <p:cNvGrpSpPr/>
          <p:nvPr/>
        </p:nvGrpSpPr>
        <p:grpSpPr>
          <a:xfrm>
            <a:off x="3049627" y="1558811"/>
            <a:ext cx="355258" cy="356205"/>
            <a:chOff x="-48630025" y="3199700"/>
            <a:chExt cx="300100" cy="300900"/>
          </a:xfrm>
        </p:grpSpPr>
        <p:sp>
          <p:nvSpPr>
            <p:cNvPr id="8036" name="Google Shape;8036;p9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8"/>
          <p:cNvGrpSpPr/>
          <p:nvPr/>
        </p:nvGrpSpPr>
        <p:grpSpPr>
          <a:xfrm>
            <a:off x="3049627" y="1996107"/>
            <a:ext cx="355258" cy="355258"/>
            <a:chOff x="-48630025" y="3569100"/>
            <a:chExt cx="300100" cy="300100"/>
          </a:xfrm>
        </p:grpSpPr>
        <p:sp>
          <p:nvSpPr>
            <p:cNvPr id="8040" name="Google Shape;8040;p9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8"/>
          <p:cNvGrpSpPr/>
          <p:nvPr/>
        </p:nvGrpSpPr>
        <p:grpSpPr>
          <a:xfrm>
            <a:off x="3050101" y="2433403"/>
            <a:ext cx="354311" cy="353394"/>
            <a:chOff x="-48629225" y="3938500"/>
            <a:chExt cx="299300" cy="298525"/>
          </a:xfrm>
        </p:grpSpPr>
        <p:sp>
          <p:nvSpPr>
            <p:cNvPr id="8051" name="Google Shape;8051;p9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8"/>
          <p:cNvGrpSpPr/>
          <p:nvPr/>
        </p:nvGrpSpPr>
        <p:grpSpPr>
          <a:xfrm>
            <a:off x="1785504" y="2904744"/>
            <a:ext cx="311458" cy="354341"/>
            <a:chOff x="-46762575" y="3200500"/>
            <a:chExt cx="263100" cy="299325"/>
          </a:xfrm>
        </p:grpSpPr>
        <p:sp>
          <p:nvSpPr>
            <p:cNvPr id="8056" name="Google Shape;8056;p9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8"/>
          <p:cNvGrpSpPr/>
          <p:nvPr/>
        </p:nvGrpSpPr>
        <p:grpSpPr>
          <a:xfrm>
            <a:off x="1763589" y="3363466"/>
            <a:ext cx="355288" cy="312375"/>
            <a:chOff x="-46779900" y="3588000"/>
            <a:chExt cx="300125" cy="263875"/>
          </a:xfrm>
        </p:grpSpPr>
        <p:sp>
          <p:nvSpPr>
            <p:cNvPr id="8062" name="Google Shape;8062;p9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8"/>
          <p:cNvGrpSpPr/>
          <p:nvPr/>
        </p:nvGrpSpPr>
        <p:grpSpPr>
          <a:xfrm>
            <a:off x="1764062" y="3778388"/>
            <a:ext cx="354341" cy="353394"/>
            <a:chOff x="-46779100" y="3938500"/>
            <a:chExt cx="299325" cy="298525"/>
          </a:xfrm>
        </p:grpSpPr>
        <p:sp>
          <p:nvSpPr>
            <p:cNvPr id="8067" name="Google Shape;8067;p9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8"/>
          <p:cNvGrpSpPr/>
          <p:nvPr/>
        </p:nvGrpSpPr>
        <p:grpSpPr>
          <a:xfrm>
            <a:off x="3971800" y="2911255"/>
            <a:ext cx="355258" cy="355288"/>
            <a:chOff x="-44924250" y="3206000"/>
            <a:chExt cx="300100" cy="300125"/>
          </a:xfrm>
        </p:grpSpPr>
        <p:sp>
          <p:nvSpPr>
            <p:cNvPr id="8070" name="Google Shape;8070;p9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98"/>
          <p:cNvGrpSpPr/>
          <p:nvPr/>
        </p:nvGrpSpPr>
        <p:grpSpPr>
          <a:xfrm>
            <a:off x="1286286" y="1539249"/>
            <a:ext cx="355258" cy="355258"/>
            <a:chOff x="-50134375" y="3183175"/>
            <a:chExt cx="300100" cy="300100"/>
          </a:xfrm>
        </p:grpSpPr>
        <p:sp>
          <p:nvSpPr>
            <p:cNvPr id="8076" name="Google Shape;8076;p9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98"/>
          <p:cNvGrpSpPr/>
          <p:nvPr/>
        </p:nvGrpSpPr>
        <p:grpSpPr>
          <a:xfrm>
            <a:off x="1286286" y="1974651"/>
            <a:ext cx="355258" cy="355288"/>
            <a:chOff x="-50134375" y="3550975"/>
            <a:chExt cx="300100" cy="300125"/>
          </a:xfrm>
        </p:grpSpPr>
        <p:sp>
          <p:nvSpPr>
            <p:cNvPr id="8087" name="Google Shape;8087;p9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8"/>
          <p:cNvGrpSpPr/>
          <p:nvPr/>
        </p:nvGrpSpPr>
        <p:grpSpPr>
          <a:xfrm>
            <a:off x="1286286" y="2412183"/>
            <a:ext cx="355258" cy="355051"/>
            <a:chOff x="-50134375" y="3920575"/>
            <a:chExt cx="300100" cy="299925"/>
          </a:xfrm>
        </p:grpSpPr>
        <p:sp>
          <p:nvSpPr>
            <p:cNvPr id="8090" name="Google Shape;8090;p9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8"/>
          <p:cNvGrpSpPr/>
          <p:nvPr/>
        </p:nvGrpSpPr>
        <p:grpSpPr>
          <a:xfrm>
            <a:off x="3497010" y="1559758"/>
            <a:ext cx="357123" cy="355258"/>
            <a:chOff x="-48262200" y="3200500"/>
            <a:chExt cx="301675" cy="300100"/>
          </a:xfrm>
        </p:grpSpPr>
        <p:sp>
          <p:nvSpPr>
            <p:cNvPr id="8094" name="Google Shape;8094;p9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98"/>
          <p:cNvGrpSpPr/>
          <p:nvPr/>
        </p:nvGrpSpPr>
        <p:grpSpPr>
          <a:xfrm>
            <a:off x="3526383" y="1996847"/>
            <a:ext cx="298377" cy="354519"/>
            <a:chOff x="-48233050" y="3569725"/>
            <a:chExt cx="252050" cy="299475"/>
          </a:xfrm>
        </p:grpSpPr>
        <p:sp>
          <p:nvSpPr>
            <p:cNvPr id="8104" name="Google Shape;8104;p9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8"/>
          <p:cNvGrpSpPr/>
          <p:nvPr/>
        </p:nvGrpSpPr>
        <p:grpSpPr>
          <a:xfrm>
            <a:off x="3550148" y="2430591"/>
            <a:ext cx="250847" cy="358070"/>
            <a:chOff x="-48216525" y="3936125"/>
            <a:chExt cx="211900" cy="302475"/>
          </a:xfrm>
        </p:grpSpPr>
        <p:sp>
          <p:nvSpPr>
            <p:cNvPr id="8108" name="Google Shape;8108;p9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8"/>
          <p:cNvGrpSpPr/>
          <p:nvPr/>
        </p:nvGrpSpPr>
        <p:grpSpPr>
          <a:xfrm>
            <a:off x="2205866" y="2905661"/>
            <a:ext cx="355258" cy="355288"/>
            <a:chOff x="-46410500" y="3201275"/>
            <a:chExt cx="300100" cy="300125"/>
          </a:xfrm>
        </p:grpSpPr>
        <p:sp>
          <p:nvSpPr>
            <p:cNvPr id="8113" name="Google Shape;8113;p9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8"/>
          <p:cNvGrpSpPr/>
          <p:nvPr/>
        </p:nvGrpSpPr>
        <p:grpSpPr>
          <a:xfrm>
            <a:off x="2205866" y="3341092"/>
            <a:ext cx="355258" cy="356205"/>
            <a:chOff x="-46409700" y="3569100"/>
            <a:chExt cx="300100" cy="300900"/>
          </a:xfrm>
        </p:grpSpPr>
        <p:sp>
          <p:nvSpPr>
            <p:cNvPr id="8119" name="Google Shape;8119;p9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8"/>
          <p:cNvGrpSpPr/>
          <p:nvPr/>
        </p:nvGrpSpPr>
        <p:grpSpPr>
          <a:xfrm>
            <a:off x="2193747" y="3776524"/>
            <a:ext cx="379497" cy="358070"/>
            <a:chOff x="-46422300" y="3936925"/>
            <a:chExt cx="320575" cy="302475"/>
          </a:xfrm>
        </p:grpSpPr>
        <p:sp>
          <p:nvSpPr>
            <p:cNvPr id="8125" name="Google Shape;8125;p9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8"/>
          <p:cNvGrpSpPr/>
          <p:nvPr/>
        </p:nvGrpSpPr>
        <p:grpSpPr>
          <a:xfrm>
            <a:off x="3971326" y="3330852"/>
            <a:ext cx="356205" cy="355258"/>
            <a:chOff x="-44914800" y="3560450"/>
            <a:chExt cx="300900" cy="300100"/>
          </a:xfrm>
        </p:grpSpPr>
        <p:sp>
          <p:nvSpPr>
            <p:cNvPr id="8128" name="Google Shape;8128;p9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98"/>
          <p:cNvGrpSpPr/>
          <p:nvPr/>
        </p:nvGrpSpPr>
        <p:grpSpPr>
          <a:xfrm>
            <a:off x="1726378" y="1539486"/>
            <a:ext cx="354311" cy="354104"/>
            <a:chOff x="-49764975" y="3183375"/>
            <a:chExt cx="299300" cy="299125"/>
          </a:xfrm>
        </p:grpSpPr>
        <p:sp>
          <p:nvSpPr>
            <p:cNvPr id="8134" name="Google Shape;8134;p9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98"/>
          <p:cNvGrpSpPr/>
          <p:nvPr/>
        </p:nvGrpSpPr>
        <p:grpSpPr>
          <a:xfrm>
            <a:off x="1726378" y="1974947"/>
            <a:ext cx="354311" cy="355909"/>
            <a:chOff x="-49764975" y="3551225"/>
            <a:chExt cx="299300" cy="300650"/>
          </a:xfrm>
        </p:grpSpPr>
        <p:sp>
          <p:nvSpPr>
            <p:cNvPr id="8144" name="Google Shape;8144;p9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8"/>
          <p:cNvGrpSpPr/>
          <p:nvPr/>
        </p:nvGrpSpPr>
        <p:grpSpPr>
          <a:xfrm>
            <a:off x="1724040" y="2411710"/>
            <a:ext cx="358987" cy="355525"/>
            <a:chOff x="-49766550" y="3920175"/>
            <a:chExt cx="303250" cy="300325"/>
          </a:xfrm>
        </p:grpSpPr>
        <p:sp>
          <p:nvSpPr>
            <p:cNvPr id="8156" name="Google Shape;8156;p9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8"/>
          <p:cNvGrpSpPr/>
          <p:nvPr/>
        </p:nvGrpSpPr>
        <p:grpSpPr>
          <a:xfrm>
            <a:off x="3939571" y="1559758"/>
            <a:ext cx="357123" cy="354341"/>
            <a:chOff x="-47892800" y="3200500"/>
            <a:chExt cx="301675" cy="299325"/>
          </a:xfrm>
        </p:grpSpPr>
        <p:sp>
          <p:nvSpPr>
            <p:cNvPr id="8161" name="Google Shape;8161;p9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8"/>
          <p:cNvGrpSpPr/>
          <p:nvPr/>
        </p:nvGrpSpPr>
        <p:grpSpPr>
          <a:xfrm>
            <a:off x="4003437" y="1996107"/>
            <a:ext cx="229391" cy="355258"/>
            <a:chOff x="-47839250" y="3569100"/>
            <a:chExt cx="193775" cy="300100"/>
          </a:xfrm>
        </p:grpSpPr>
        <p:sp>
          <p:nvSpPr>
            <p:cNvPr id="8168" name="Google Shape;8168;p9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8"/>
          <p:cNvGrpSpPr/>
          <p:nvPr/>
        </p:nvGrpSpPr>
        <p:grpSpPr>
          <a:xfrm>
            <a:off x="3940503" y="2432456"/>
            <a:ext cx="355258" cy="356205"/>
            <a:chOff x="-47892800" y="3937700"/>
            <a:chExt cx="300100" cy="300900"/>
          </a:xfrm>
        </p:grpSpPr>
        <p:sp>
          <p:nvSpPr>
            <p:cNvPr id="8175" name="Google Shape;8175;p9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8"/>
          <p:cNvGrpSpPr/>
          <p:nvPr/>
        </p:nvGrpSpPr>
        <p:grpSpPr>
          <a:xfrm>
            <a:off x="2645798" y="2926170"/>
            <a:ext cx="355258" cy="311458"/>
            <a:chOff x="-46042675" y="3218600"/>
            <a:chExt cx="300100" cy="263100"/>
          </a:xfrm>
        </p:grpSpPr>
        <p:sp>
          <p:nvSpPr>
            <p:cNvPr id="8184" name="Google Shape;8184;p9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8"/>
          <p:cNvGrpSpPr/>
          <p:nvPr/>
        </p:nvGrpSpPr>
        <p:grpSpPr>
          <a:xfrm>
            <a:off x="2645798" y="3340619"/>
            <a:ext cx="355258" cy="323118"/>
            <a:chOff x="-46042675" y="3568700"/>
            <a:chExt cx="300100" cy="272950"/>
          </a:xfrm>
        </p:grpSpPr>
        <p:sp>
          <p:nvSpPr>
            <p:cNvPr id="8191" name="Google Shape;8191;p9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98"/>
          <p:cNvGrpSpPr/>
          <p:nvPr/>
        </p:nvGrpSpPr>
        <p:grpSpPr>
          <a:xfrm>
            <a:off x="2687749" y="3777589"/>
            <a:ext cx="271357" cy="356057"/>
            <a:chOff x="-46007225" y="3937825"/>
            <a:chExt cx="229225" cy="300775"/>
          </a:xfrm>
        </p:grpSpPr>
        <p:sp>
          <p:nvSpPr>
            <p:cNvPr id="8196" name="Google Shape;8196;p9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98"/>
          <p:cNvGrpSpPr/>
          <p:nvPr/>
        </p:nvGrpSpPr>
        <p:grpSpPr>
          <a:xfrm>
            <a:off x="3993241" y="3767675"/>
            <a:ext cx="312375" cy="357596"/>
            <a:chOff x="-44895900" y="3929450"/>
            <a:chExt cx="263875" cy="302075"/>
          </a:xfrm>
        </p:grpSpPr>
        <p:sp>
          <p:nvSpPr>
            <p:cNvPr id="8207" name="Google Shape;8207;p9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98"/>
          <p:cNvGrpSpPr/>
          <p:nvPr/>
        </p:nvGrpSpPr>
        <p:grpSpPr>
          <a:xfrm>
            <a:off x="2167060" y="1550436"/>
            <a:ext cx="356205" cy="332885"/>
            <a:chOff x="-49397175" y="3192625"/>
            <a:chExt cx="300900" cy="281200"/>
          </a:xfrm>
        </p:grpSpPr>
        <p:sp>
          <p:nvSpPr>
            <p:cNvPr id="8214" name="Google Shape;8214;p9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98"/>
          <p:cNvGrpSpPr/>
          <p:nvPr/>
        </p:nvGrpSpPr>
        <p:grpSpPr>
          <a:xfrm>
            <a:off x="2193163" y="1974651"/>
            <a:ext cx="304000" cy="356205"/>
            <a:chOff x="-49375900" y="3550975"/>
            <a:chExt cx="256800" cy="300900"/>
          </a:xfrm>
        </p:grpSpPr>
        <p:sp>
          <p:nvSpPr>
            <p:cNvPr id="8222" name="Google Shape;8222;p9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8"/>
          <p:cNvGrpSpPr/>
          <p:nvPr/>
        </p:nvGrpSpPr>
        <p:grpSpPr>
          <a:xfrm>
            <a:off x="2188516" y="2411946"/>
            <a:ext cx="313293" cy="356205"/>
            <a:chOff x="-49378250" y="3920375"/>
            <a:chExt cx="264650" cy="300900"/>
          </a:xfrm>
        </p:grpSpPr>
        <p:sp>
          <p:nvSpPr>
            <p:cNvPr id="8234" name="Google Shape;8234;p9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8"/>
          <p:cNvGrpSpPr/>
          <p:nvPr/>
        </p:nvGrpSpPr>
        <p:grpSpPr>
          <a:xfrm>
            <a:off x="907504" y="2904744"/>
            <a:ext cx="312375" cy="357123"/>
            <a:chOff x="-47505300" y="3200500"/>
            <a:chExt cx="263875" cy="301675"/>
          </a:xfrm>
        </p:grpSpPr>
        <p:sp>
          <p:nvSpPr>
            <p:cNvPr id="8242" name="Google Shape;8242;p9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8"/>
          <p:cNvGrpSpPr/>
          <p:nvPr/>
        </p:nvGrpSpPr>
        <p:grpSpPr>
          <a:xfrm>
            <a:off x="885604" y="3341092"/>
            <a:ext cx="356176" cy="355051"/>
            <a:chOff x="-47524975" y="3569100"/>
            <a:chExt cx="300875" cy="299925"/>
          </a:xfrm>
        </p:grpSpPr>
        <p:sp>
          <p:nvSpPr>
            <p:cNvPr id="8256" name="Google Shape;8256;p9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98"/>
          <p:cNvGrpSpPr/>
          <p:nvPr/>
        </p:nvGrpSpPr>
        <p:grpSpPr>
          <a:xfrm>
            <a:off x="886062" y="3820354"/>
            <a:ext cx="355258" cy="270410"/>
            <a:chOff x="-47523400" y="3973950"/>
            <a:chExt cx="300100" cy="228425"/>
          </a:xfrm>
        </p:grpSpPr>
        <p:sp>
          <p:nvSpPr>
            <p:cNvPr id="8262" name="Google Shape;8262;p9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8"/>
          <p:cNvGrpSpPr/>
          <p:nvPr/>
        </p:nvGrpSpPr>
        <p:grpSpPr>
          <a:xfrm>
            <a:off x="3091183" y="2903353"/>
            <a:ext cx="354341" cy="357596"/>
            <a:chOff x="-45673275" y="3199325"/>
            <a:chExt cx="299325" cy="302075"/>
          </a:xfrm>
        </p:grpSpPr>
        <p:sp>
          <p:nvSpPr>
            <p:cNvPr id="8268" name="Google Shape;8268;p9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8"/>
          <p:cNvGrpSpPr/>
          <p:nvPr/>
        </p:nvGrpSpPr>
        <p:grpSpPr>
          <a:xfrm>
            <a:off x="3090251" y="3361602"/>
            <a:ext cx="356205" cy="314240"/>
            <a:chOff x="-45674075" y="3586425"/>
            <a:chExt cx="300900" cy="265450"/>
          </a:xfrm>
        </p:grpSpPr>
        <p:sp>
          <p:nvSpPr>
            <p:cNvPr id="8272" name="Google Shape;8272;p9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8"/>
          <p:cNvGrpSpPr/>
          <p:nvPr/>
        </p:nvGrpSpPr>
        <p:grpSpPr>
          <a:xfrm>
            <a:off x="3091183" y="3777441"/>
            <a:ext cx="354341" cy="356205"/>
            <a:chOff x="-45673275" y="3937700"/>
            <a:chExt cx="299325" cy="300900"/>
          </a:xfrm>
        </p:grpSpPr>
        <p:sp>
          <p:nvSpPr>
            <p:cNvPr id="8275" name="Google Shape;8275;p9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8"/>
          <p:cNvGrpSpPr/>
          <p:nvPr/>
        </p:nvGrpSpPr>
        <p:grpSpPr>
          <a:xfrm>
            <a:off x="2205349" y="4270225"/>
            <a:ext cx="356205" cy="356205"/>
            <a:chOff x="-44512325" y="3176075"/>
            <a:chExt cx="300900" cy="300900"/>
          </a:xfrm>
        </p:grpSpPr>
        <p:sp>
          <p:nvSpPr>
            <p:cNvPr id="8282" name="Google Shape;8282;p9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8"/>
          <p:cNvGrpSpPr/>
          <p:nvPr/>
        </p:nvGrpSpPr>
        <p:grpSpPr>
          <a:xfrm>
            <a:off x="2608689" y="1539249"/>
            <a:ext cx="354341" cy="354341"/>
            <a:chOff x="-49027775" y="3183175"/>
            <a:chExt cx="299325" cy="299325"/>
          </a:xfrm>
        </p:grpSpPr>
        <p:sp>
          <p:nvSpPr>
            <p:cNvPr id="8286" name="Google Shape;8286;p9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98"/>
          <p:cNvGrpSpPr/>
          <p:nvPr/>
        </p:nvGrpSpPr>
        <p:grpSpPr>
          <a:xfrm>
            <a:off x="2608230" y="1974651"/>
            <a:ext cx="355258" cy="357152"/>
            <a:chOff x="-49027775" y="3550975"/>
            <a:chExt cx="300100" cy="301700"/>
          </a:xfrm>
        </p:grpSpPr>
        <p:sp>
          <p:nvSpPr>
            <p:cNvPr id="8291" name="Google Shape;8291;p9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8"/>
          <p:cNvGrpSpPr/>
          <p:nvPr/>
        </p:nvGrpSpPr>
        <p:grpSpPr>
          <a:xfrm>
            <a:off x="2606306" y="2411710"/>
            <a:ext cx="359106" cy="355525"/>
            <a:chOff x="-49031025" y="3920175"/>
            <a:chExt cx="303350" cy="300325"/>
          </a:xfrm>
        </p:grpSpPr>
        <p:sp>
          <p:nvSpPr>
            <p:cNvPr id="8302" name="Google Shape;8302;p9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98"/>
          <p:cNvGrpSpPr/>
          <p:nvPr/>
        </p:nvGrpSpPr>
        <p:grpSpPr>
          <a:xfrm>
            <a:off x="1322411" y="2904744"/>
            <a:ext cx="356176" cy="354341"/>
            <a:chOff x="-47155575" y="3200500"/>
            <a:chExt cx="300875" cy="299325"/>
          </a:xfrm>
        </p:grpSpPr>
        <p:sp>
          <p:nvSpPr>
            <p:cNvPr id="8309" name="Google Shape;8309;p9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98"/>
          <p:cNvGrpSpPr/>
          <p:nvPr/>
        </p:nvGrpSpPr>
        <p:grpSpPr>
          <a:xfrm>
            <a:off x="1322870" y="3341092"/>
            <a:ext cx="355258" cy="355258"/>
            <a:chOff x="-47154800" y="3569100"/>
            <a:chExt cx="300100" cy="300100"/>
          </a:xfrm>
        </p:grpSpPr>
        <p:sp>
          <p:nvSpPr>
            <p:cNvPr id="8316" name="Google Shape;8316;p9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98"/>
          <p:cNvGrpSpPr/>
          <p:nvPr/>
        </p:nvGrpSpPr>
        <p:grpSpPr>
          <a:xfrm>
            <a:off x="1323343" y="3779305"/>
            <a:ext cx="354311" cy="353423"/>
            <a:chOff x="-47154000" y="3939275"/>
            <a:chExt cx="299300" cy="298550"/>
          </a:xfrm>
        </p:grpSpPr>
        <p:sp>
          <p:nvSpPr>
            <p:cNvPr id="8323" name="Google Shape;8323;p9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8"/>
          <p:cNvGrpSpPr/>
          <p:nvPr/>
        </p:nvGrpSpPr>
        <p:grpSpPr>
          <a:xfrm>
            <a:off x="3548633" y="2904744"/>
            <a:ext cx="312375" cy="354341"/>
            <a:chOff x="-45286550" y="3200500"/>
            <a:chExt cx="263875" cy="299325"/>
          </a:xfrm>
        </p:grpSpPr>
        <p:sp>
          <p:nvSpPr>
            <p:cNvPr id="8328" name="Google Shape;8328;p9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8"/>
          <p:cNvGrpSpPr/>
          <p:nvPr/>
        </p:nvGrpSpPr>
        <p:grpSpPr>
          <a:xfrm>
            <a:off x="3548633" y="3342039"/>
            <a:ext cx="312375" cy="354311"/>
            <a:chOff x="-45286550" y="3569900"/>
            <a:chExt cx="263875" cy="299300"/>
          </a:xfrm>
        </p:grpSpPr>
        <p:sp>
          <p:nvSpPr>
            <p:cNvPr id="8332" name="Google Shape;8332;p9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98"/>
          <p:cNvGrpSpPr/>
          <p:nvPr/>
        </p:nvGrpSpPr>
        <p:grpSpPr>
          <a:xfrm>
            <a:off x="3559820" y="3778388"/>
            <a:ext cx="290001" cy="355258"/>
            <a:chOff x="-45277900" y="3938500"/>
            <a:chExt cx="244975" cy="300100"/>
          </a:xfrm>
        </p:grpSpPr>
        <p:sp>
          <p:nvSpPr>
            <p:cNvPr id="8339" name="Google Shape;8339;p9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98"/>
          <p:cNvGrpSpPr/>
          <p:nvPr/>
        </p:nvGrpSpPr>
        <p:grpSpPr>
          <a:xfrm>
            <a:off x="2645769" y="4247490"/>
            <a:ext cx="355258" cy="355258"/>
            <a:chOff x="-44502875" y="3576975"/>
            <a:chExt cx="300100" cy="300100"/>
          </a:xfrm>
        </p:grpSpPr>
        <p:sp>
          <p:nvSpPr>
            <p:cNvPr id="8344" name="Google Shape;8344;p9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98"/>
          <p:cNvGrpSpPr/>
          <p:nvPr/>
        </p:nvGrpSpPr>
        <p:grpSpPr>
          <a:xfrm>
            <a:off x="4858968" y="1532275"/>
            <a:ext cx="356221" cy="354973"/>
            <a:chOff x="-13947000" y="3212800"/>
            <a:chExt cx="353675" cy="352400"/>
          </a:xfrm>
        </p:grpSpPr>
        <p:sp>
          <p:nvSpPr>
            <p:cNvPr id="8348" name="Google Shape;8348;p9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8"/>
          <p:cNvGrpSpPr/>
          <p:nvPr/>
        </p:nvGrpSpPr>
        <p:grpSpPr>
          <a:xfrm>
            <a:off x="4858981" y="1973145"/>
            <a:ext cx="356196" cy="354670"/>
            <a:chOff x="-13946200" y="3647075"/>
            <a:chExt cx="353650" cy="352100"/>
          </a:xfrm>
        </p:grpSpPr>
        <p:sp>
          <p:nvSpPr>
            <p:cNvPr id="8351" name="Google Shape;8351;p9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9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98"/>
          <p:cNvGrpSpPr/>
          <p:nvPr/>
        </p:nvGrpSpPr>
        <p:grpSpPr>
          <a:xfrm>
            <a:off x="6642374" y="1532628"/>
            <a:ext cx="357002" cy="354267"/>
            <a:chOff x="-12163025" y="3214275"/>
            <a:chExt cx="354450" cy="351700"/>
          </a:xfrm>
        </p:grpSpPr>
        <p:sp>
          <p:nvSpPr>
            <p:cNvPr id="8359" name="Google Shape;8359;p9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8"/>
          <p:cNvGrpSpPr/>
          <p:nvPr/>
        </p:nvGrpSpPr>
        <p:grpSpPr>
          <a:xfrm>
            <a:off x="6643154" y="1972365"/>
            <a:ext cx="355441" cy="356232"/>
            <a:chOff x="-12160675" y="3647875"/>
            <a:chExt cx="352900" cy="353650"/>
          </a:xfrm>
        </p:grpSpPr>
        <p:sp>
          <p:nvSpPr>
            <p:cNvPr id="8363" name="Google Shape;8363;p9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8"/>
          <p:cNvGrpSpPr/>
          <p:nvPr/>
        </p:nvGrpSpPr>
        <p:grpSpPr>
          <a:xfrm>
            <a:off x="6653870" y="2416821"/>
            <a:ext cx="354635" cy="356232"/>
            <a:chOff x="-12160675" y="4081850"/>
            <a:chExt cx="352100" cy="353650"/>
          </a:xfrm>
        </p:grpSpPr>
        <p:sp>
          <p:nvSpPr>
            <p:cNvPr id="8371" name="Google Shape;8371;p9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98"/>
          <p:cNvGrpSpPr/>
          <p:nvPr/>
        </p:nvGrpSpPr>
        <p:grpSpPr>
          <a:xfrm>
            <a:off x="4858836" y="2891264"/>
            <a:ext cx="355416" cy="355652"/>
            <a:chOff x="-10391650" y="3180600"/>
            <a:chExt cx="352875" cy="353075"/>
          </a:xfrm>
        </p:grpSpPr>
        <p:sp>
          <p:nvSpPr>
            <p:cNvPr id="8378" name="Google Shape;8378;p9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98"/>
          <p:cNvGrpSpPr/>
          <p:nvPr/>
        </p:nvGrpSpPr>
        <p:grpSpPr>
          <a:xfrm>
            <a:off x="4858835" y="3368062"/>
            <a:ext cx="354635" cy="353890"/>
            <a:chOff x="-10390875" y="3616350"/>
            <a:chExt cx="352100" cy="351325"/>
          </a:xfrm>
        </p:grpSpPr>
        <p:sp>
          <p:nvSpPr>
            <p:cNvPr id="8385" name="Google Shape;8385;p9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8"/>
          <p:cNvGrpSpPr/>
          <p:nvPr/>
        </p:nvGrpSpPr>
        <p:grpSpPr>
          <a:xfrm>
            <a:off x="7525810" y="2892727"/>
            <a:ext cx="312585" cy="354670"/>
            <a:chOff x="-10370400" y="4049550"/>
            <a:chExt cx="310350" cy="352100"/>
          </a:xfrm>
        </p:grpSpPr>
        <p:sp>
          <p:nvSpPr>
            <p:cNvPr id="8389" name="Google Shape;8389;p9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8"/>
          <p:cNvGrpSpPr/>
          <p:nvPr/>
        </p:nvGrpSpPr>
        <p:grpSpPr>
          <a:xfrm>
            <a:off x="6630066" y="2891668"/>
            <a:ext cx="379236" cy="354847"/>
            <a:chOff x="-8674650" y="3210975"/>
            <a:chExt cx="376525" cy="352275"/>
          </a:xfrm>
        </p:grpSpPr>
        <p:sp>
          <p:nvSpPr>
            <p:cNvPr id="8395" name="Google Shape;8395;p9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8"/>
          <p:cNvGrpSpPr/>
          <p:nvPr/>
        </p:nvGrpSpPr>
        <p:grpSpPr>
          <a:xfrm>
            <a:off x="5301563" y="1531633"/>
            <a:ext cx="356221" cy="356257"/>
            <a:chOff x="-13512225" y="3211525"/>
            <a:chExt cx="353675" cy="353675"/>
          </a:xfrm>
        </p:grpSpPr>
        <p:sp>
          <p:nvSpPr>
            <p:cNvPr id="8402" name="Google Shape;8402;p9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98"/>
          <p:cNvGrpSpPr/>
          <p:nvPr/>
        </p:nvGrpSpPr>
        <p:grpSpPr>
          <a:xfrm>
            <a:off x="5301563" y="1973145"/>
            <a:ext cx="356221" cy="354670"/>
            <a:chOff x="-13512225" y="3647075"/>
            <a:chExt cx="353675" cy="352100"/>
          </a:xfrm>
        </p:grpSpPr>
        <p:sp>
          <p:nvSpPr>
            <p:cNvPr id="8408" name="Google Shape;8408;p9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98"/>
          <p:cNvGrpSpPr/>
          <p:nvPr/>
        </p:nvGrpSpPr>
        <p:grpSpPr>
          <a:xfrm>
            <a:off x="5311876" y="2417211"/>
            <a:ext cx="356221" cy="355451"/>
            <a:chOff x="-13512225" y="4080275"/>
            <a:chExt cx="353675" cy="352875"/>
          </a:xfrm>
        </p:grpSpPr>
        <p:sp>
          <p:nvSpPr>
            <p:cNvPr id="8419" name="Google Shape;8419;p9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8"/>
          <p:cNvGrpSpPr/>
          <p:nvPr/>
        </p:nvGrpSpPr>
        <p:grpSpPr>
          <a:xfrm>
            <a:off x="7084956" y="1564572"/>
            <a:ext cx="356196" cy="290379"/>
            <a:chOff x="-11728250" y="3245400"/>
            <a:chExt cx="353650" cy="288275"/>
          </a:xfrm>
        </p:grpSpPr>
        <p:sp>
          <p:nvSpPr>
            <p:cNvPr id="8431" name="Google Shape;8431;p9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6" name="Google Shape;8436;p9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98"/>
          <p:cNvGrpSpPr/>
          <p:nvPr/>
        </p:nvGrpSpPr>
        <p:grpSpPr>
          <a:xfrm>
            <a:off x="7083760" y="1971660"/>
            <a:ext cx="358588" cy="357642"/>
            <a:chOff x="-11729050" y="3646475"/>
            <a:chExt cx="356025" cy="355050"/>
          </a:xfrm>
        </p:grpSpPr>
        <p:sp>
          <p:nvSpPr>
            <p:cNvPr id="8438" name="Google Shape;8438;p9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98"/>
          <p:cNvGrpSpPr/>
          <p:nvPr/>
        </p:nvGrpSpPr>
        <p:grpSpPr>
          <a:xfrm>
            <a:off x="7117464" y="2417211"/>
            <a:ext cx="311804" cy="355451"/>
            <a:chOff x="-11703850" y="4081850"/>
            <a:chExt cx="309575" cy="352875"/>
          </a:xfrm>
        </p:grpSpPr>
        <p:sp>
          <p:nvSpPr>
            <p:cNvPr id="8450" name="Google Shape;8450;p9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8"/>
          <p:cNvGrpSpPr/>
          <p:nvPr/>
        </p:nvGrpSpPr>
        <p:grpSpPr>
          <a:xfrm>
            <a:off x="5306120" y="2891364"/>
            <a:ext cx="357002" cy="355451"/>
            <a:chOff x="-9958475" y="3180025"/>
            <a:chExt cx="354450" cy="352875"/>
          </a:xfrm>
        </p:grpSpPr>
        <p:sp>
          <p:nvSpPr>
            <p:cNvPr id="8459" name="Google Shape;8459;p9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8"/>
          <p:cNvGrpSpPr/>
          <p:nvPr/>
        </p:nvGrpSpPr>
        <p:grpSpPr>
          <a:xfrm>
            <a:off x="5315247" y="3367345"/>
            <a:ext cx="337966" cy="355325"/>
            <a:chOff x="-9949025" y="3615575"/>
            <a:chExt cx="335550" cy="352750"/>
          </a:xfrm>
        </p:grpSpPr>
        <p:sp>
          <p:nvSpPr>
            <p:cNvPr id="8463" name="Google Shape;8463;p9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98"/>
          <p:cNvGrpSpPr/>
          <p:nvPr/>
        </p:nvGrpSpPr>
        <p:grpSpPr>
          <a:xfrm>
            <a:off x="7950093" y="2890851"/>
            <a:ext cx="360175" cy="358423"/>
            <a:chOff x="-9961625" y="4048175"/>
            <a:chExt cx="357600" cy="355825"/>
          </a:xfrm>
        </p:grpSpPr>
        <p:sp>
          <p:nvSpPr>
            <p:cNvPr id="8467" name="Google Shape;8467;p9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8"/>
          <p:cNvGrpSpPr/>
          <p:nvPr/>
        </p:nvGrpSpPr>
        <p:grpSpPr>
          <a:xfrm>
            <a:off x="6636814" y="3366363"/>
            <a:ext cx="364959" cy="357289"/>
            <a:chOff x="-8680950" y="3624225"/>
            <a:chExt cx="362350" cy="354700"/>
          </a:xfrm>
        </p:grpSpPr>
        <p:sp>
          <p:nvSpPr>
            <p:cNvPr id="8474" name="Google Shape;8474;p9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98"/>
          <p:cNvGrpSpPr/>
          <p:nvPr/>
        </p:nvGrpSpPr>
        <p:grpSpPr>
          <a:xfrm>
            <a:off x="5773058" y="1532024"/>
            <a:ext cx="313365" cy="355476"/>
            <a:chOff x="-13056975" y="3212300"/>
            <a:chExt cx="311125" cy="352900"/>
          </a:xfrm>
        </p:grpSpPr>
        <p:sp>
          <p:nvSpPr>
            <p:cNvPr id="8481" name="Google Shape;8481;p9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98"/>
          <p:cNvGrpSpPr/>
          <p:nvPr/>
        </p:nvGrpSpPr>
        <p:grpSpPr>
          <a:xfrm>
            <a:off x="5750446" y="1972818"/>
            <a:ext cx="358588" cy="355325"/>
            <a:chOff x="-13077450" y="3647075"/>
            <a:chExt cx="356025" cy="352750"/>
          </a:xfrm>
        </p:grpSpPr>
        <p:sp>
          <p:nvSpPr>
            <p:cNvPr id="8486" name="Google Shape;8486;p9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98"/>
          <p:cNvGrpSpPr/>
          <p:nvPr/>
        </p:nvGrpSpPr>
        <p:grpSpPr>
          <a:xfrm>
            <a:off x="5761552" y="2416418"/>
            <a:ext cx="357002" cy="357037"/>
            <a:chOff x="-13079025" y="4079475"/>
            <a:chExt cx="354450" cy="354450"/>
          </a:xfrm>
        </p:grpSpPr>
        <p:sp>
          <p:nvSpPr>
            <p:cNvPr id="8490" name="Google Shape;8490;p9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98"/>
          <p:cNvGrpSpPr/>
          <p:nvPr/>
        </p:nvGrpSpPr>
        <p:grpSpPr>
          <a:xfrm>
            <a:off x="7534619" y="1532427"/>
            <a:ext cx="356221" cy="354670"/>
            <a:chOff x="-11292700" y="3213875"/>
            <a:chExt cx="353675" cy="352100"/>
          </a:xfrm>
        </p:grpSpPr>
        <p:sp>
          <p:nvSpPr>
            <p:cNvPr id="8495" name="Google Shape;8495;p9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8"/>
          <p:cNvGrpSpPr/>
          <p:nvPr/>
        </p:nvGrpSpPr>
        <p:grpSpPr>
          <a:xfrm>
            <a:off x="7528677" y="1972365"/>
            <a:ext cx="368106" cy="356232"/>
            <a:chOff x="-11299000" y="3647875"/>
            <a:chExt cx="365475" cy="353650"/>
          </a:xfrm>
        </p:grpSpPr>
        <p:sp>
          <p:nvSpPr>
            <p:cNvPr id="8503" name="Google Shape;8503;p9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98"/>
          <p:cNvGrpSpPr/>
          <p:nvPr/>
        </p:nvGrpSpPr>
        <p:grpSpPr>
          <a:xfrm>
            <a:off x="7544139" y="2428316"/>
            <a:ext cx="357808" cy="333240"/>
            <a:chOff x="-11295075" y="4092875"/>
            <a:chExt cx="355250" cy="330825"/>
          </a:xfrm>
        </p:grpSpPr>
        <p:sp>
          <p:nvSpPr>
            <p:cNvPr id="8510" name="Google Shape;8510;p9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98"/>
          <p:cNvGrpSpPr/>
          <p:nvPr/>
        </p:nvGrpSpPr>
        <p:grpSpPr>
          <a:xfrm>
            <a:off x="5769739" y="2891364"/>
            <a:ext cx="312585" cy="355451"/>
            <a:chOff x="-9500075" y="3180800"/>
            <a:chExt cx="310350" cy="352875"/>
          </a:xfrm>
        </p:grpSpPr>
        <p:sp>
          <p:nvSpPr>
            <p:cNvPr id="8516" name="Google Shape;8516;p9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8"/>
          <p:cNvGrpSpPr/>
          <p:nvPr/>
        </p:nvGrpSpPr>
        <p:grpSpPr>
          <a:xfrm>
            <a:off x="5747530" y="3366879"/>
            <a:ext cx="356221" cy="356257"/>
            <a:chOff x="-9523700" y="3614000"/>
            <a:chExt cx="353675" cy="353675"/>
          </a:xfrm>
        </p:grpSpPr>
        <p:sp>
          <p:nvSpPr>
            <p:cNvPr id="8526" name="Google Shape;8526;p9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98"/>
          <p:cNvGrpSpPr/>
          <p:nvPr/>
        </p:nvGrpSpPr>
        <p:grpSpPr>
          <a:xfrm>
            <a:off x="7532481" y="3389521"/>
            <a:ext cx="356221" cy="354670"/>
            <a:chOff x="-9523700" y="4049550"/>
            <a:chExt cx="353675" cy="352100"/>
          </a:xfrm>
        </p:grpSpPr>
        <p:sp>
          <p:nvSpPr>
            <p:cNvPr id="8536" name="Google Shape;8536;p9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8"/>
          <p:cNvGrpSpPr/>
          <p:nvPr/>
        </p:nvGrpSpPr>
        <p:grpSpPr>
          <a:xfrm>
            <a:off x="7088596" y="3389494"/>
            <a:ext cx="357002" cy="311029"/>
            <a:chOff x="-8209150" y="3659675"/>
            <a:chExt cx="354450" cy="308775"/>
          </a:xfrm>
        </p:grpSpPr>
        <p:sp>
          <p:nvSpPr>
            <p:cNvPr id="8544" name="Google Shape;8544;p9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98"/>
          <p:cNvGrpSpPr/>
          <p:nvPr/>
        </p:nvGrpSpPr>
        <p:grpSpPr>
          <a:xfrm>
            <a:off x="6191845" y="1532024"/>
            <a:ext cx="356221" cy="355476"/>
            <a:chOff x="-12643475" y="3212300"/>
            <a:chExt cx="353675" cy="352900"/>
          </a:xfrm>
        </p:grpSpPr>
        <p:sp>
          <p:nvSpPr>
            <p:cNvPr id="8551" name="Google Shape;8551;p9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98"/>
          <p:cNvGrpSpPr/>
          <p:nvPr/>
        </p:nvGrpSpPr>
        <p:grpSpPr>
          <a:xfrm>
            <a:off x="6191845" y="1983798"/>
            <a:ext cx="356221" cy="333366"/>
            <a:chOff x="-12643475" y="3657325"/>
            <a:chExt cx="353675" cy="330950"/>
          </a:xfrm>
        </p:grpSpPr>
        <p:sp>
          <p:nvSpPr>
            <p:cNvPr id="8561" name="Google Shape;8561;p9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98"/>
          <p:cNvGrpSpPr/>
          <p:nvPr/>
        </p:nvGrpSpPr>
        <p:grpSpPr>
          <a:xfrm>
            <a:off x="6202157" y="2418407"/>
            <a:ext cx="356221" cy="353059"/>
            <a:chOff x="-12643475" y="4081850"/>
            <a:chExt cx="353675" cy="350500"/>
          </a:xfrm>
        </p:grpSpPr>
        <p:sp>
          <p:nvSpPr>
            <p:cNvPr id="8568" name="Google Shape;8568;p9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8"/>
          <p:cNvGrpSpPr/>
          <p:nvPr/>
        </p:nvGrpSpPr>
        <p:grpSpPr>
          <a:xfrm>
            <a:off x="7974847" y="1532427"/>
            <a:ext cx="355416" cy="354670"/>
            <a:chOff x="-10857925" y="3213875"/>
            <a:chExt cx="352875" cy="352100"/>
          </a:xfrm>
        </p:grpSpPr>
        <p:sp>
          <p:nvSpPr>
            <p:cNvPr id="8573" name="Google Shape;8573;p9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9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98"/>
          <p:cNvGrpSpPr/>
          <p:nvPr/>
        </p:nvGrpSpPr>
        <p:grpSpPr>
          <a:xfrm>
            <a:off x="7984757" y="2428316"/>
            <a:ext cx="356221" cy="333240"/>
            <a:chOff x="-10858725" y="4092875"/>
            <a:chExt cx="353675" cy="330825"/>
          </a:xfrm>
        </p:grpSpPr>
        <p:sp>
          <p:nvSpPr>
            <p:cNvPr id="8585" name="Google Shape;8585;p9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8"/>
          <p:cNvGrpSpPr/>
          <p:nvPr/>
        </p:nvGrpSpPr>
        <p:grpSpPr>
          <a:xfrm>
            <a:off x="6191762" y="2891855"/>
            <a:ext cx="356096" cy="354469"/>
            <a:chOff x="-9089725" y="3180200"/>
            <a:chExt cx="353550" cy="351900"/>
          </a:xfrm>
        </p:grpSpPr>
        <p:sp>
          <p:nvSpPr>
            <p:cNvPr id="8592" name="Google Shape;8592;p9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8"/>
          <p:cNvGrpSpPr/>
          <p:nvPr/>
        </p:nvGrpSpPr>
        <p:grpSpPr>
          <a:xfrm>
            <a:off x="6243280" y="3367282"/>
            <a:ext cx="252278" cy="355451"/>
            <a:chOff x="-9039300" y="3614000"/>
            <a:chExt cx="250475" cy="352875"/>
          </a:xfrm>
        </p:grpSpPr>
        <p:sp>
          <p:nvSpPr>
            <p:cNvPr id="8595" name="Google Shape;8595;p9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8"/>
          <p:cNvGrpSpPr/>
          <p:nvPr/>
        </p:nvGrpSpPr>
        <p:grpSpPr>
          <a:xfrm>
            <a:off x="7975246" y="3389521"/>
            <a:ext cx="354635" cy="354670"/>
            <a:chOff x="-9088150" y="4049550"/>
            <a:chExt cx="352100" cy="352100"/>
          </a:xfrm>
        </p:grpSpPr>
        <p:sp>
          <p:nvSpPr>
            <p:cNvPr id="8598" name="Google Shape;8598;p9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98"/>
          <p:cNvGrpSpPr/>
          <p:nvPr/>
        </p:nvGrpSpPr>
        <p:grpSpPr>
          <a:xfrm>
            <a:off x="7109610" y="2891754"/>
            <a:ext cx="315757" cy="354670"/>
            <a:chOff x="-8191825" y="3174500"/>
            <a:chExt cx="313500" cy="352100"/>
          </a:xfrm>
        </p:grpSpPr>
        <p:sp>
          <p:nvSpPr>
            <p:cNvPr id="8605" name="Google Shape;8605;p9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1"/>
        <p:cNvGrpSpPr/>
        <p:nvPr/>
      </p:nvGrpSpPr>
      <p:grpSpPr>
        <a:xfrm>
          <a:off x="0" y="0"/>
          <a:ext cx="0" cy="0"/>
          <a:chOff x="0" y="0"/>
          <a:chExt cx="0" cy="0"/>
        </a:xfrm>
      </p:grpSpPr>
      <p:sp>
        <p:nvSpPr>
          <p:cNvPr id="8612" name="Google Shape;8612;p9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613" name="Google Shape;8613;p9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4" name="Google Shape;8614;p99"/>
          <p:cNvGrpSpPr/>
          <p:nvPr/>
        </p:nvGrpSpPr>
        <p:grpSpPr>
          <a:xfrm>
            <a:off x="748855" y="2243507"/>
            <a:ext cx="452798" cy="449473"/>
            <a:chOff x="-21322300" y="3693325"/>
            <a:chExt cx="306400" cy="304150"/>
          </a:xfrm>
        </p:grpSpPr>
        <p:sp>
          <p:nvSpPr>
            <p:cNvPr id="8615" name="Google Shape;8615;p9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99"/>
          <p:cNvGrpSpPr/>
          <p:nvPr/>
        </p:nvGrpSpPr>
        <p:grpSpPr>
          <a:xfrm>
            <a:off x="748263" y="2810244"/>
            <a:ext cx="453980" cy="422540"/>
            <a:chOff x="-21322300" y="4077125"/>
            <a:chExt cx="307200" cy="285925"/>
          </a:xfrm>
        </p:grpSpPr>
        <p:sp>
          <p:nvSpPr>
            <p:cNvPr id="8620" name="Google Shape;8620;p9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9"/>
          <p:cNvGrpSpPr/>
          <p:nvPr/>
        </p:nvGrpSpPr>
        <p:grpSpPr>
          <a:xfrm>
            <a:off x="3525440" y="1689128"/>
            <a:ext cx="451653" cy="450212"/>
            <a:chOff x="-19394200" y="3333800"/>
            <a:chExt cx="305625" cy="304650"/>
          </a:xfrm>
        </p:grpSpPr>
        <p:sp>
          <p:nvSpPr>
            <p:cNvPr id="8633" name="Google Shape;8633;p9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99"/>
          <p:cNvGrpSpPr/>
          <p:nvPr/>
        </p:nvGrpSpPr>
        <p:grpSpPr>
          <a:xfrm>
            <a:off x="3524276" y="2243580"/>
            <a:ext cx="453980" cy="449325"/>
            <a:chOff x="-19396575" y="3708500"/>
            <a:chExt cx="307200" cy="304050"/>
          </a:xfrm>
        </p:grpSpPr>
        <p:sp>
          <p:nvSpPr>
            <p:cNvPr id="8643" name="Google Shape;8643;p9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99"/>
          <p:cNvGrpSpPr/>
          <p:nvPr/>
        </p:nvGrpSpPr>
        <p:grpSpPr>
          <a:xfrm>
            <a:off x="3518457" y="2796461"/>
            <a:ext cx="465618" cy="450101"/>
            <a:chOff x="-19394200" y="4084200"/>
            <a:chExt cx="315075" cy="304575"/>
          </a:xfrm>
        </p:grpSpPr>
        <p:sp>
          <p:nvSpPr>
            <p:cNvPr id="8647" name="Google Shape;8647;p9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99"/>
          <p:cNvGrpSpPr/>
          <p:nvPr/>
        </p:nvGrpSpPr>
        <p:grpSpPr>
          <a:xfrm>
            <a:off x="6324167" y="1689001"/>
            <a:ext cx="400447" cy="450470"/>
            <a:chOff x="-17526750" y="3309200"/>
            <a:chExt cx="270975" cy="304825"/>
          </a:xfrm>
        </p:grpSpPr>
        <p:sp>
          <p:nvSpPr>
            <p:cNvPr id="8654" name="Google Shape;8654;p9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9"/>
          <p:cNvGrpSpPr/>
          <p:nvPr/>
        </p:nvGrpSpPr>
        <p:grpSpPr>
          <a:xfrm>
            <a:off x="6300319" y="2244173"/>
            <a:ext cx="448143" cy="448143"/>
            <a:chOff x="-17542500" y="3684100"/>
            <a:chExt cx="303250" cy="303250"/>
          </a:xfrm>
        </p:grpSpPr>
        <p:sp>
          <p:nvSpPr>
            <p:cNvPr id="8660" name="Google Shape;8660;p9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9"/>
          <p:cNvGrpSpPr/>
          <p:nvPr/>
        </p:nvGrpSpPr>
        <p:grpSpPr>
          <a:xfrm>
            <a:off x="6299728" y="2810817"/>
            <a:ext cx="449325" cy="421395"/>
            <a:chOff x="-17542500" y="4068450"/>
            <a:chExt cx="304050" cy="285150"/>
          </a:xfrm>
        </p:grpSpPr>
        <p:sp>
          <p:nvSpPr>
            <p:cNvPr id="8668" name="Google Shape;8668;p9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9"/>
          <p:cNvGrpSpPr/>
          <p:nvPr/>
        </p:nvGrpSpPr>
        <p:grpSpPr>
          <a:xfrm>
            <a:off x="3530150" y="3342211"/>
            <a:ext cx="343404" cy="449325"/>
            <a:chOff x="-15652200" y="3335975"/>
            <a:chExt cx="232375" cy="304050"/>
          </a:xfrm>
        </p:grpSpPr>
        <p:sp>
          <p:nvSpPr>
            <p:cNvPr id="8675" name="Google Shape;8675;p9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9"/>
          <p:cNvGrpSpPr/>
          <p:nvPr/>
        </p:nvGrpSpPr>
        <p:grpSpPr>
          <a:xfrm>
            <a:off x="1303491" y="1689573"/>
            <a:ext cx="450470" cy="449325"/>
            <a:chOff x="-20946600" y="3317850"/>
            <a:chExt cx="304825" cy="304050"/>
          </a:xfrm>
        </p:grpSpPr>
        <p:sp>
          <p:nvSpPr>
            <p:cNvPr id="8685" name="Google Shape;8685;p9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99"/>
          <p:cNvGrpSpPr/>
          <p:nvPr/>
        </p:nvGrpSpPr>
        <p:grpSpPr>
          <a:xfrm>
            <a:off x="1304064" y="2243729"/>
            <a:ext cx="449325" cy="449030"/>
            <a:chOff x="-20945825" y="3692175"/>
            <a:chExt cx="304050" cy="303850"/>
          </a:xfrm>
        </p:grpSpPr>
        <p:sp>
          <p:nvSpPr>
            <p:cNvPr id="8689" name="Google Shape;8689;p9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99"/>
          <p:cNvGrpSpPr/>
          <p:nvPr/>
        </p:nvGrpSpPr>
        <p:grpSpPr>
          <a:xfrm>
            <a:off x="1329667" y="2797442"/>
            <a:ext cx="398119" cy="448143"/>
            <a:chOff x="-20930075" y="4066100"/>
            <a:chExt cx="269400" cy="303250"/>
          </a:xfrm>
        </p:grpSpPr>
        <p:sp>
          <p:nvSpPr>
            <p:cNvPr id="8694" name="Google Shape;8694;p9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9"/>
          <p:cNvGrpSpPr/>
          <p:nvPr/>
        </p:nvGrpSpPr>
        <p:grpSpPr>
          <a:xfrm>
            <a:off x="4110888" y="1689848"/>
            <a:ext cx="372516" cy="448771"/>
            <a:chOff x="-18994100" y="3334775"/>
            <a:chExt cx="252075" cy="303675"/>
          </a:xfrm>
        </p:grpSpPr>
        <p:sp>
          <p:nvSpPr>
            <p:cNvPr id="8697" name="Google Shape;8697;p9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99"/>
          <p:cNvGrpSpPr/>
          <p:nvPr/>
        </p:nvGrpSpPr>
        <p:grpSpPr>
          <a:xfrm>
            <a:off x="4125445" y="2244743"/>
            <a:ext cx="343404" cy="446998"/>
            <a:chOff x="-18983850" y="3710075"/>
            <a:chExt cx="232375" cy="302475"/>
          </a:xfrm>
        </p:grpSpPr>
        <p:sp>
          <p:nvSpPr>
            <p:cNvPr id="8702" name="Google Shape;8702;p9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99"/>
          <p:cNvGrpSpPr/>
          <p:nvPr/>
        </p:nvGrpSpPr>
        <p:grpSpPr>
          <a:xfrm>
            <a:off x="4071911" y="2797422"/>
            <a:ext cx="450470" cy="448180"/>
            <a:chOff x="-19020075" y="4084200"/>
            <a:chExt cx="304825" cy="303275"/>
          </a:xfrm>
        </p:grpSpPr>
        <p:sp>
          <p:nvSpPr>
            <p:cNvPr id="8707" name="Google Shape;8707;p9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9"/>
          <p:cNvGrpSpPr/>
          <p:nvPr/>
        </p:nvGrpSpPr>
        <p:grpSpPr>
          <a:xfrm>
            <a:off x="6889176" y="1689001"/>
            <a:ext cx="396937" cy="450470"/>
            <a:chOff x="-17149475" y="3309200"/>
            <a:chExt cx="268600" cy="304825"/>
          </a:xfrm>
        </p:grpSpPr>
        <p:sp>
          <p:nvSpPr>
            <p:cNvPr id="8717" name="Google Shape;8717;p9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99"/>
          <p:cNvGrpSpPr/>
          <p:nvPr/>
        </p:nvGrpSpPr>
        <p:grpSpPr>
          <a:xfrm>
            <a:off x="6862982" y="2258120"/>
            <a:ext cx="449325" cy="420249"/>
            <a:chOff x="-17168375" y="3692750"/>
            <a:chExt cx="304050" cy="284375"/>
          </a:xfrm>
        </p:grpSpPr>
        <p:sp>
          <p:nvSpPr>
            <p:cNvPr id="8720" name="Google Shape;8720;p9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9"/>
          <p:cNvGrpSpPr/>
          <p:nvPr/>
        </p:nvGrpSpPr>
        <p:grpSpPr>
          <a:xfrm>
            <a:off x="6859491" y="2796852"/>
            <a:ext cx="456308" cy="449325"/>
            <a:chOff x="-17170750" y="4058800"/>
            <a:chExt cx="308775" cy="304050"/>
          </a:xfrm>
        </p:grpSpPr>
        <p:sp>
          <p:nvSpPr>
            <p:cNvPr id="8728" name="Google Shape;8728;p9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99"/>
          <p:cNvGrpSpPr/>
          <p:nvPr/>
        </p:nvGrpSpPr>
        <p:grpSpPr>
          <a:xfrm>
            <a:off x="5721388" y="3343358"/>
            <a:ext cx="450470" cy="446998"/>
            <a:chOff x="-15688425" y="3707725"/>
            <a:chExt cx="304825" cy="302475"/>
          </a:xfrm>
        </p:grpSpPr>
        <p:sp>
          <p:nvSpPr>
            <p:cNvPr id="8746" name="Google Shape;8746;p9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99"/>
          <p:cNvGrpSpPr/>
          <p:nvPr/>
        </p:nvGrpSpPr>
        <p:grpSpPr>
          <a:xfrm>
            <a:off x="1865544" y="1690441"/>
            <a:ext cx="451653" cy="447589"/>
            <a:chOff x="-20572500" y="3319025"/>
            <a:chExt cx="305625" cy="302875"/>
          </a:xfrm>
        </p:grpSpPr>
        <p:sp>
          <p:nvSpPr>
            <p:cNvPr id="8753" name="Google Shape;8753;p9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9"/>
          <p:cNvGrpSpPr/>
          <p:nvPr/>
        </p:nvGrpSpPr>
        <p:grpSpPr>
          <a:xfrm>
            <a:off x="1866708" y="2305410"/>
            <a:ext cx="449325" cy="325670"/>
            <a:chOff x="-20571700" y="3722875"/>
            <a:chExt cx="304050" cy="220375"/>
          </a:xfrm>
        </p:grpSpPr>
        <p:sp>
          <p:nvSpPr>
            <p:cNvPr id="8756" name="Google Shape;8756;p9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9"/>
          <p:cNvGrpSpPr/>
          <p:nvPr/>
        </p:nvGrpSpPr>
        <p:grpSpPr>
          <a:xfrm>
            <a:off x="1866135" y="2796278"/>
            <a:ext cx="450470" cy="450470"/>
            <a:chOff x="-20571700" y="4066875"/>
            <a:chExt cx="304825" cy="304825"/>
          </a:xfrm>
        </p:grpSpPr>
        <p:sp>
          <p:nvSpPr>
            <p:cNvPr id="8764" name="Google Shape;8764;p9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99"/>
          <p:cNvGrpSpPr/>
          <p:nvPr/>
        </p:nvGrpSpPr>
        <p:grpSpPr>
          <a:xfrm>
            <a:off x="4632837" y="1688259"/>
            <a:ext cx="453980" cy="451948"/>
            <a:chOff x="-18645175" y="3334200"/>
            <a:chExt cx="307200" cy="305825"/>
          </a:xfrm>
        </p:grpSpPr>
        <p:sp>
          <p:nvSpPr>
            <p:cNvPr id="8771" name="Google Shape;8771;p9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99"/>
          <p:cNvGrpSpPr/>
          <p:nvPr/>
        </p:nvGrpSpPr>
        <p:grpSpPr>
          <a:xfrm>
            <a:off x="4633429" y="2242989"/>
            <a:ext cx="452798" cy="450507"/>
            <a:chOff x="-18645175" y="3708500"/>
            <a:chExt cx="306400" cy="304850"/>
          </a:xfrm>
        </p:grpSpPr>
        <p:sp>
          <p:nvSpPr>
            <p:cNvPr id="8777" name="Google Shape;8777;p9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9"/>
          <p:cNvGrpSpPr/>
          <p:nvPr/>
        </p:nvGrpSpPr>
        <p:grpSpPr>
          <a:xfrm>
            <a:off x="4631101" y="2795630"/>
            <a:ext cx="457453" cy="451763"/>
            <a:chOff x="-18647525" y="4082625"/>
            <a:chExt cx="309550" cy="305700"/>
          </a:xfrm>
        </p:grpSpPr>
        <p:sp>
          <p:nvSpPr>
            <p:cNvPr id="8785" name="Google Shape;8785;p9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9"/>
          <p:cNvGrpSpPr/>
          <p:nvPr/>
        </p:nvGrpSpPr>
        <p:grpSpPr>
          <a:xfrm>
            <a:off x="7441485" y="1689592"/>
            <a:ext cx="395755" cy="449288"/>
            <a:chOff x="-16775350" y="3309200"/>
            <a:chExt cx="267800" cy="304025"/>
          </a:xfrm>
        </p:grpSpPr>
        <p:sp>
          <p:nvSpPr>
            <p:cNvPr id="8790" name="Google Shape;8790;p9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9"/>
          <p:cNvGrpSpPr/>
          <p:nvPr/>
        </p:nvGrpSpPr>
        <p:grpSpPr>
          <a:xfrm>
            <a:off x="7441485" y="2241827"/>
            <a:ext cx="395755" cy="452835"/>
            <a:chOff x="-16775350" y="3683300"/>
            <a:chExt cx="267800" cy="306425"/>
          </a:xfrm>
        </p:grpSpPr>
        <p:sp>
          <p:nvSpPr>
            <p:cNvPr id="8794" name="Google Shape;8794;p9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99"/>
          <p:cNvGrpSpPr/>
          <p:nvPr/>
        </p:nvGrpSpPr>
        <p:grpSpPr>
          <a:xfrm>
            <a:off x="7413536" y="2796870"/>
            <a:ext cx="451653" cy="449288"/>
            <a:chOff x="-16794250" y="4058225"/>
            <a:chExt cx="305625" cy="304025"/>
          </a:xfrm>
        </p:grpSpPr>
        <p:sp>
          <p:nvSpPr>
            <p:cNvPr id="8798" name="Google Shape;8798;p9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9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99"/>
          <p:cNvGrpSpPr/>
          <p:nvPr/>
        </p:nvGrpSpPr>
        <p:grpSpPr>
          <a:xfrm>
            <a:off x="2414953" y="1689573"/>
            <a:ext cx="457453" cy="449325"/>
            <a:chOff x="-20199150" y="3317850"/>
            <a:chExt cx="309550" cy="304050"/>
          </a:xfrm>
        </p:grpSpPr>
        <p:sp>
          <p:nvSpPr>
            <p:cNvPr id="8809" name="Google Shape;8809;p9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9"/>
          <p:cNvGrpSpPr/>
          <p:nvPr/>
        </p:nvGrpSpPr>
        <p:grpSpPr>
          <a:xfrm>
            <a:off x="2417281" y="2242861"/>
            <a:ext cx="452798" cy="450766"/>
            <a:chOff x="-20199150" y="3693150"/>
            <a:chExt cx="306400" cy="305025"/>
          </a:xfrm>
        </p:grpSpPr>
        <p:sp>
          <p:nvSpPr>
            <p:cNvPr id="8817" name="Google Shape;8817;p9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99"/>
          <p:cNvGrpSpPr/>
          <p:nvPr/>
        </p:nvGrpSpPr>
        <p:grpSpPr>
          <a:xfrm>
            <a:off x="2417854" y="2795687"/>
            <a:ext cx="451653" cy="451653"/>
            <a:chOff x="-20197575" y="4066875"/>
            <a:chExt cx="305625" cy="305625"/>
          </a:xfrm>
        </p:grpSpPr>
        <p:sp>
          <p:nvSpPr>
            <p:cNvPr id="8824" name="Google Shape;8824;p9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99"/>
          <p:cNvGrpSpPr/>
          <p:nvPr/>
        </p:nvGrpSpPr>
        <p:grpSpPr>
          <a:xfrm>
            <a:off x="5200071" y="1687520"/>
            <a:ext cx="449325" cy="453426"/>
            <a:chOff x="-18271050" y="3333200"/>
            <a:chExt cx="304050" cy="306825"/>
          </a:xfrm>
        </p:grpSpPr>
        <p:sp>
          <p:nvSpPr>
            <p:cNvPr id="8833" name="Google Shape;8833;p9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99"/>
          <p:cNvGrpSpPr/>
          <p:nvPr/>
        </p:nvGrpSpPr>
        <p:grpSpPr>
          <a:xfrm>
            <a:off x="5200644" y="2244171"/>
            <a:ext cx="448180" cy="448143"/>
            <a:chOff x="-18270275" y="3710875"/>
            <a:chExt cx="303275" cy="303250"/>
          </a:xfrm>
        </p:grpSpPr>
        <p:sp>
          <p:nvSpPr>
            <p:cNvPr id="8839" name="Google Shape;8839;p9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99"/>
          <p:cNvGrpSpPr/>
          <p:nvPr/>
        </p:nvGrpSpPr>
        <p:grpSpPr>
          <a:xfrm>
            <a:off x="5254196" y="2797422"/>
            <a:ext cx="341076" cy="448180"/>
            <a:chOff x="-18234025" y="4084200"/>
            <a:chExt cx="230800" cy="303275"/>
          </a:xfrm>
        </p:grpSpPr>
        <p:sp>
          <p:nvSpPr>
            <p:cNvPr id="8846" name="Google Shape;8846;p9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99"/>
          <p:cNvGrpSpPr/>
          <p:nvPr/>
        </p:nvGrpSpPr>
        <p:grpSpPr>
          <a:xfrm>
            <a:off x="2366751" y="3341641"/>
            <a:ext cx="449325" cy="450470"/>
            <a:chOff x="-16419350" y="3308400"/>
            <a:chExt cx="304050" cy="304825"/>
          </a:xfrm>
        </p:grpSpPr>
        <p:sp>
          <p:nvSpPr>
            <p:cNvPr id="8850" name="Google Shape;8850;p9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9"/>
          <p:cNvGrpSpPr/>
          <p:nvPr/>
        </p:nvGrpSpPr>
        <p:grpSpPr>
          <a:xfrm>
            <a:off x="4638306" y="3340423"/>
            <a:ext cx="395755" cy="452872"/>
            <a:chOff x="-16401225" y="3683275"/>
            <a:chExt cx="267800" cy="306450"/>
          </a:xfrm>
        </p:grpSpPr>
        <p:sp>
          <p:nvSpPr>
            <p:cNvPr id="8858" name="Google Shape;8858;p9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9"/>
          <p:cNvGrpSpPr/>
          <p:nvPr/>
        </p:nvGrpSpPr>
        <p:grpSpPr>
          <a:xfrm>
            <a:off x="8003755" y="2797062"/>
            <a:ext cx="450470" cy="448180"/>
            <a:chOff x="-16419350" y="4058200"/>
            <a:chExt cx="304825" cy="303275"/>
          </a:xfrm>
        </p:grpSpPr>
        <p:sp>
          <p:nvSpPr>
            <p:cNvPr id="8866" name="Google Shape;8866;p9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99"/>
          <p:cNvGrpSpPr/>
          <p:nvPr/>
        </p:nvGrpSpPr>
        <p:grpSpPr>
          <a:xfrm>
            <a:off x="4030643" y="3343080"/>
            <a:ext cx="450507" cy="447589"/>
            <a:chOff x="-15296200" y="3326900"/>
            <a:chExt cx="304850" cy="302875"/>
          </a:xfrm>
        </p:grpSpPr>
        <p:sp>
          <p:nvSpPr>
            <p:cNvPr id="8874" name="Google Shape;8874;p9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99"/>
          <p:cNvGrpSpPr/>
          <p:nvPr/>
        </p:nvGrpSpPr>
        <p:grpSpPr>
          <a:xfrm>
            <a:off x="2946296" y="1706881"/>
            <a:ext cx="486566" cy="414708"/>
            <a:chOff x="-19835275" y="3330250"/>
            <a:chExt cx="329250" cy="280625"/>
          </a:xfrm>
        </p:grpSpPr>
        <p:sp>
          <p:nvSpPr>
            <p:cNvPr id="8880" name="Google Shape;8880;p9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9"/>
          <p:cNvGrpSpPr/>
          <p:nvPr/>
        </p:nvGrpSpPr>
        <p:grpSpPr>
          <a:xfrm>
            <a:off x="2964325" y="2243470"/>
            <a:ext cx="450507" cy="449547"/>
            <a:chOff x="-19822675" y="3692750"/>
            <a:chExt cx="304850" cy="304200"/>
          </a:xfrm>
        </p:grpSpPr>
        <p:sp>
          <p:nvSpPr>
            <p:cNvPr id="8884" name="Google Shape;8884;p9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9"/>
          <p:cNvGrpSpPr/>
          <p:nvPr/>
        </p:nvGrpSpPr>
        <p:grpSpPr>
          <a:xfrm>
            <a:off x="2964916" y="2796278"/>
            <a:ext cx="449325" cy="450470"/>
            <a:chOff x="-19822675" y="4066875"/>
            <a:chExt cx="304050" cy="304825"/>
          </a:xfrm>
        </p:grpSpPr>
        <p:sp>
          <p:nvSpPr>
            <p:cNvPr id="8890" name="Google Shape;8890;p9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9"/>
          <p:cNvGrpSpPr/>
          <p:nvPr/>
        </p:nvGrpSpPr>
        <p:grpSpPr>
          <a:xfrm>
            <a:off x="5773985" y="1689571"/>
            <a:ext cx="399302" cy="449325"/>
            <a:chOff x="-17878825" y="3334400"/>
            <a:chExt cx="270200" cy="304050"/>
          </a:xfrm>
        </p:grpSpPr>
        <p:sp>
          <p:nvSpPr>
            <p:cNvPr id="8897" name="Google Shape;8897;p9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9"/>
          <p:cNvGrpSpPr/>
          <p:nvPr/>
        </p:nvGrpSpPr>
        <p:grpSpPr>
          <a:xfrm>
            <a:off x="5747809" y="2242416"/>
            <a:ext cx="451653" cy="451653"/>
            <a:chOff x="-17896150" y="3709300"/>
            <a:chExt cx="305625" cy="305625"/>
          </a:xfrm>
        </p:grpSpPr>
        <p:sp>
          <p:nvSpPr>
            <p:cNvPr id="8905" name="Google Shape;8905;p9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9"/>
          <p:cNvGrpSpPr/>
          <p:nvPr/>
        </p:nvGrpSpPr>
        <p:grpSpPr>
          <a:xfrm>
            <a:off x="5775740" y="2795686"/>
            <a:ext cx="395792" cy="451653"/>
            <a:chOff x="-17878025" y="4082625"/>
            <a:chExt cx="267825" cy="305625"/>
          </a:xfrm>
        </p:grpSpPr>
        <p:sp>
          <p:nvSpPr>
            <p:cNvPr id="8910" name="Google Shape;8910;p9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99"/>
          <p:cNvGrpSpPr/>
          <p:nvPr/>
        </p:nvGrpSpPr>
        <p:grpSpPr>
          <a:xfrm>
            <a:off x="2919632" y="3355015"/>
            <a:ext cx="450507" cy="423722"/>
            <a:chOff x="-16044450" y="3317850"/>
            <a:chExt cx="304850" cy="286725"/>
          </a:xfrm>
        </p:grpSpPr>
        <p:sp>
          <p:nvSpPr>
            <p:cNvPr id="8918" name="Google Shape;8918;p9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2" name="Google Shape;8922;p9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3" name="Google Shape;8923;p99"/>
          <p:cNvGrpSpPr/>
          <p:nvPr/>
        </p:nvGrpSpPr>
        <p:grpSpPr>
          <a:xfrm>
            <a:off x="8042149" y="2243724"/>
            <a:ext cx="373662" cy="449030"/>
            <a:chOff x="-16018450" y="4058400"/>
            <a:chExt cx="252850" cy="303850"/>
          </a:xfrm>
        </p:grpSpPr>
        <p:sp>
          <p:nvSpPr>
            <p:cNvPr id="8924" name="Google Shape;8924;p9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8" name="Google Shape;8928;p9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2"/>
        <p:cNvGrpSpPr/>
        <p:nvPr/>
      </p:nvGrpSpPr>
      <p:grpSpPr>
        <a:xfrm>
          <a:off x="0" y="0"/>
          <a:ext cx="0" cy="0"/>
          <a:chOff x="0" y="0"/>
          <a:chExt cx="0" cy="0"/>
        </a:xfrm>
      </p:grpSpPr>
      <p:sp>
        <p:nvSpPr>
          <p:cNvPr id="8933" name="Google Shape;8933;p10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934" name="Google Shape;8934;p100"/>
          <p:cNvGrpSpPr/>
          <p:nvPr/>
        </p:nvGrpSpPr>
        <p:grpSpPr>
          <a:xfrm>
            <a:off x="845901" y="1689241"/>
            <a:ext cx="442337" cy="419623"/>
            <a:chOff x="-6696925" y="3272575"/>
            <a:chExt cx="307200" cy="291425"/>
          </a:xfrm>
        </p:grpSpPr>
        <p:sp>
          <p:nvSpPr>
            <p:cNvPr id="8935" name="Google Shape;8935;p10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00"/>
          <p:cNvGrpSpPr/>
          <p:nvPr/>
        </p:nvGrpSpPr>
        <p:grpSpPr>
          <a:xfrm>
            <a:off x="845884" y="2204636"/>
            <a:ext cx="442373" cy="420775"/>
            <a:chOff x="-6690625" y="3631325"/>
            <a:chExt cx="307225" cy="292225"/>
          </a:xfrm>
        </p:grpSpPr>
        <p:sp>
          <p:nvSpPr>
            <p:cNvPr id="8938" name="Google Shape;8938;p10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0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100"/>
          <p:cNvGrpSpPr/>
          <p:nvPr/>
        </p:nvGrpSpPr>
        <p:grpSpPr>
          <a:xfrm>
            <a:off x="868005" y="2756972"/>
            <a:ext cx="421927" cy="419371"/>
            <a:chOff x="-6689825" y="3992050"/>
            <a:chExt cx="293025" cy="291250"/>
          </a:xfrm>
        </p:grpSpPr>
        <p:sp>
          <p:nvSpPr>
            <p:cNvPr id="8944" name="Google Shape;8944;p10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0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6" name="Google Shape;8956;p10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7" name="Google Shape;8957;p100"/>
          <p:cNvGrpSpPr/>
          <p:nvPr/>
        </p:nvGrpSpPr>
        <p:grpSpPr>
          <a:xfrm>
            <a:off x="3551317" y="2205192"/>
            <a:ext cx="423043" cy="419659"/>
            <a:chOff x="-4837325" y="3612425"/>
            <a:chExt cx="293800" cy="291450"/>
          </a:xfrm>
        </p:grpSpPr>
        <p:sp>
          <p:nvSpPr>
            <p:cNvPr id="8958" name="Google Shape;8958;p10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0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0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00"/>
          <p:cNvGrpSpPr/>
          <p:nvPr/>
        </p:nvGrpSpPr>
        <p:grpSpPr>
          <a:xfrm>
            <a:off x="3564349" y="2756826"/>
            <a:ext cx="420775" cy="419659"/>
            <a:chOff x="-4837325" y="3971575"/>
            <a:chExt cx="292225" cy="291450"/>
          </a:xfrm>
        </p:grpSpPr>
        <p:sp>
          <p:nvSpPr>
            <p:cNvPr id="8962" name="Google Shape;8962;p10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0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00"/>
          <p:cNvGrpSpPr/>
          <p:nvPr/>
        </p:nvGrpSpPr>
        <p:grpSpPr>
          <a:xfrm>
            <a:off x="6256364" y="1714185"/>
            <a:ext cx="430998" cy="369730"/>
            <a:chOff x="-3037625" y="3254850"/>
            <a:chExt cx="299325" cy="256775"/>
          </a:xfrm>
        </p:grpSpPr>
        <p:sp>
          <p:nvSpPr>
            <p:cNvPr id="8969" name="Google Shape;8969;p10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0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0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100"/>
          <p:cNvGrpSpPr/>
          <p:nvPr/>
        </p:nvGrpSpPr>
        <p:grpSpPr>
          <a:xfrm>
            <a:off x="6260324" y="2204615"/>
            <a:ext cx="423079" cy="420811"/>
            <a:chOff x="-3031325" y="3597450"/>
            <a:chExt cx="293825" cy="292250"/>
          </a:xfrm>
        </p:grpSpPr>
        <p:sp>
          <p:nvSpPr>
            <p:cNvPr id="8974" name="Google Shape;8974;p10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0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0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0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00"/>
          <p:cNvGrpSpPr/>
          <p:nvPr/>
        </p:nvGrpSpPr>
        <p:grpSpPr>
          <a:xfrm>
            <a:off x="6272798" y="2781214"/>
            <a:ext cx="421927" cy="370882"/>
            <a:chOff x="-3030525" y="3973150"/>
            <a:chExt cx="293025" cy="257575"/>
          </a:xfrm>
        </p:grpSpPr>
        <p:sp>
          <p:nvSpPr>
            <p:cNvPr id="8979" name="Google Shape;8979;p10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0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100"/>
          <p:cNvGrpSpPr/>
          <p:nvPr/>
        </p:nvGrpSpPr>
        <p:grpSpPr>
          <a:xfrm>
            <a:off x="1374391" y="3369426"/>
            <a:ext cx="421927" cy="297195"/>
            <a:chOff x="-1199300" y="3279250"/>
            <a:chExt cx="293025" cy="206400"/>
          </a:xfrm>
        </p:grpSpPr>
        <p:sp>
          <p:nvSpPr>
            <p:cNvPr id="8982" name="Google Shape;8982;p10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0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0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0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00"/>
          <p:cNvGrpSpPr/>
          <p:nvPr/>
        </p:nvGrpSpPr>
        <p:grpSpPr>
          <a:xfrm>
            <a:off x="1381477" y="1688773"/>
            <a:ext cx="444605" cy="420559"/>
            <a:chOff x="-6338550" y="3272950"/>
            <a:chExt cx="308775" cy="292075"/>
          </a:xfrm>
        </p:grpSpPr>
        <p:sp>
          <p:nvSpPr>
            <p:cNvPr id="8987" name="Google Shape;8987;p10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0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0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00"/>
          <p:cNvGrpSpPr/>
          <p:nvPr/>
        </p:nvGrpSpPr>
        <p:grpSpPr>
          <a:xfrm>
            <a:off x="1392817" y="2205194"/>
            <a:ext cx="421927" cy="419659"/>
            <a:chOff x="-6329100" y="3632100"/>
            <a:chExt cx="293025" cy="291450"/>
          </a:xfrm>
        </p:grpSpPr>
        <p:sp>
          <p:nvSpPr>
            <p:cNvPr id="8991" name="Google Shape;8991;p10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0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0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00"/>
          <p:cNvGrpSpPr/>
          <p:nvPr/>
        </p:nvGrpSpPr>
        <p:grpSpPr>
          <a:xfrm>
            <a:off x="1405867" y="2756828"/>
            <a:ext cx="419623" cy="419659"/>
            <a:chOff x="-6329875" y="3992050"/>
            <a:chExt cx="291425" cy="291450"/>
          </a:xfrm>
        </p:grpSpPr>
        <p:sp>
          <p:nvSpPr>
            <p:cNvPr id="8995" name="Google Shape;8995;p10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0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0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0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100"/>
          <p:cNvGrpSpPr/>
          <p:nvPr/>
        </p:nvGrpSpPr>
        <p:grpSpPr>
          <a:xfrm>
            <a:off x="4092004" y="1687530"/>
            <a:ext cx="423079" cy="423043"/>
            <a:chOff x="-4478975" y="3251700"/>
            <a:chExt cx="293825" cy="293800"/>
          </a:xfrm>
        </p:grpSpPr>
        <p:sp>
          <p:nvSpPr>
            <p:cNvPr id="9000" name="Google Shape;9000;p10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0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0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00"/>
          <p:cNvGrpSpPr/>
          <p:nvPr/>
        </p:nvGrpSpPr>
        <p:grpSpPr>
          <a:xfrm>
            <a:off x="4092004" y="2205192"/>
            <a:ext cx="423079" cy="419659"/>
            <a:chOff x="-4475825" y="3612425"/>
            <a:chExt cx="293825" cy="291450"/>
          </a:xfrm>
        </p:grpSpPr>
        <p:sp>
          <p:nvSpPr>
            <p:cNvPr id="9004" name="Google Shape;9004;p10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0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0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00"/>
          <p:cNvGrpSpPr/>
          <p:nvPr/>
        </p:nvGrpSpPr>
        <p:grpSpPr>
          <a:xfrm>
            <a:off x="4101077" y="2756844"/>
            <a:ext cx="428730" cy="419623"/>
            <a:chOff x="-4480550" y="3970800"/>
            <a:chExt cx="297750" cy="291425"/>
          </a:xfrm>
        </p:grpSpPr>
        <p:sp>
          <p:nvSpPr>
            <p:cNvPr id="9008" name="Google Shape;9008;p10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0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00"/>
          <p:cNvGrpSpPr/>
          <p:nvPr/>
        </p:nvGrpSpPr>
        <p:grpSpPr>
          <a:xfrm>
            <a:off x="6804910" y="1689221"/>
            <a:ext cx="415123" cy="419659"/>
            <a:chOff x="-2668225" y="3239075"/>
            <a:chExt cx="288300" cy="291450"/>
          </a:xfrm>
        </p:grpSpPr>
        <p:sp>
          <p:nvSpPr>
            <p:cNvPr id="9011" name="Google Shape;9011;p10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0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0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0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0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00"/>
          <p:cNvGrpSpPr/>
          <p:nvPr/>
        </p:nvGrpSpPr>
        <p:grpSpPr>
          <a:xfrm>
            <a:off x="6802066" y="2205191"/>
            <a:ext cx="420811" cy="419659"/>
            <a:chOff x="-2671375" y="3597450"/>
            <a:chExt cx="292250" cy="291450"/>
          </a:xfrm>
        </p:grpSpPr>
        <p:sp>
          <p:nvSpPr>
            <p:cNvPr id="9017" name="Google Shape;9017;p10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0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00"/>
          <p:cNvGrpSpPr/>
          <p:nvPr/>
        </p:nvGrpSpPr>
        <p:grpSpPr>
          <a:xfrm>
            <a:off x="6812849" y="2755691"/>
            <a:ext cx="423043" cy="421927"/>
            <a:chOff x="-2670575" y="3956600"/>
            <a:chExt cx="293800" cy="293025"/>
          </a:xfrm>
        </p:grpSpPr>
        <p:sp>
          <p:nvSpPr>
            <p:cNvPr id="9020" name="Google Shape;9020;p10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0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0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0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00"/>
          <p:cNvGrpSpPr/>
          <p:nvPr/>
        </p:nvGrpSpPr>
        <p:grpSpPr>
          <a:xfrm>
            <a:off x="3070370" y="3311947"/>
            <a:ext cx="426462" cy="418363"/>
            <a:chOff x="-1183550" y="3586525"/>
            <a:chExt cx="296175" cy="290550"/>
          </a:xfrm>
        </p:grpSpPr>
        <p:sp>
          <p:nvSpPr>
            <p:cNvPr id="9025" name="Google Shape;9025;p10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0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0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0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0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0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0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0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0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100"/>
          <p:cNvGrpSpPr/>
          <p:nvPr/>
        </p:nvGrpSpPr>
        <p:grpSpPr>
          <a:xfrm>
            <a:off x="1928310" y="2203826"/>
            <a:ext cx="432150" cy="422395"/>
            <a:chOff x="-5974675" y="3632100"/>
            <a:chExt cx="300125" cy="293350"/>
          </a:xfrm>
        </p:grpSpPr>
        <p:sp>
          <p:nvSpPr>
            <p:cNvPr id="9035" name="Google Shape;9035;p10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0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0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00"/>
          <p:cNvGrpSpPr/>
          <p:nvPr/>
        </p:nvGrpSpPr>
        <p:grpSpPr>
          <a:xfrm>
            <a:off x="1958351" y="2755694"/>
            <a:ext cx="395865" cy="421927"/>
            <a:chOff x="-5971525" y="3990475"/>
            <a:chExt cx="274925" cy="293025"/>
          </a:xfrm>
        </p:grpSpPr>
        <p:sp>
          <p:nvSpPr>
            <p:cNvPr id="9039" name="Google Shape;9039;p10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0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0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0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00"/>
          <p:cNvGrpSpPr/>
          <p:nvPr/>
        </p:nvGrpSpPr>
        <p:grpSpPr>
          <a:xfrm>
            <a:off x="4631558" y="1689798"/>
            <a:ext cx="420775" cy="418507"/>
            <a:chOff x="-4118225" y="3253275"/>
            <a:chExt cx="292225" cy="290650"/>
          </a:xfrm>
        </p:grpSpPr>
        <p:sp>
          <p:nvSpPr>
            <p:cNvPr id="9044" name="Google Shape;9044;p10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0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00"/>
          <p:cNvGrpSpPr/>
          <p:nvPr/>
        </p:nvGrpSpPr>
        <p:grpSpPr>
          <a:xfrm>
            <a:off x="4682008" y="2204922"/>
            <a:ext cx="319874" cy="420199"/>
            <a:chOff x="-4082800" y="3612425"/>
            <a:chExt cx="222150" cy="291825"/>
          </a:xfrm>
        </p:grpSpPr>
        <p:sp>
          <p:nvSpPr>
            <p:cNvPr id="9047" name="Google Shape;9047;p10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0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0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100"/>
          <p:cNvGrpSpPr/>
          <p:nvPr/>
        </p:nvGrpSpPr>
        <p:grpSpPr>
          <a:xfrm>
            <a:off x="4643456" y="2769876"/>
            <a:ext cx="420775" cy="393561"/>
            <a:chOff x="-4118225" y="3990475"/>
            <a:chExt cx="292225" cy="273325"/>
          </a:xfrm>
        </p:grpSpPr>
        <p:sp>
          <p:nvSpPr>
            <p:cNvPr id="9051" name="Google Shape;9051;p10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0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0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0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00"/>
          <p:cNvGrpSpPr/>
          <p:nvPr/>
        </p:nvGrpSpPr>
        <p:grpSpPr>
          <a:xfrm>
            <a:off x="7354110" y="1688087"/>
            <a:ext cx="394713" cy="421927"/>
            <a:chOff x="-2312225" y="3238300"/>
            <a:chExt cx="274125" cy="293025"/>
          </a:xfrm>
        </p:grpSpPr>
        <p:sp>
          <p:nvSpPr>
            <p:cNvPr id="9056" name="Google Shape;9056;p10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0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00"/>
          <p:cNvGrpSpPr/>
          <p:nvPr/>
        </p:nvGrpSpPr>
        <p:grpSpPr>
          <a:xfrm>
            <a:off x="7341062" y="2153586"/>
            <a:ext cx="420811" cy="522864"/>
            <a:chOff x="-2310650" y="3525775"/>
            <a:chExt cx="292250" cy="363125"/>
          </a:xfrm>
        </p:grpSpPr>
        <p:sp>
          <p:nvSpPr>
            <p:cNvPr id="9059" name="Google Shape;9059;p10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0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0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0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00"/>
          <p:cNvGrpSpPr/>
          <p:nvPr/>
        </p:nvGrpSpPr>
        <p:grpSpPr>
          <a:xfrm>
            <a:off x="7351827" y="2756825"/>
            <a:ext cx="423079" cy="419659"/>
            <a:chOff x="-2310650" y="3958175"/>
            <a:chExt cx="293825" cy="291450"/>
          </a:xfrm>
        </p:grpSpPr>
        <p:sp>
          <p:nvSpPr>
            <p:cNvPr id="9064" name="Google Shape;9064;p10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0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00"/>
          <p:cNvGrpSpPr/>
          <p:nvPr/>
        </p:nvGrpSpPr>
        <p:grpSpPr>
          <a:xfrm>
            <a:off x="4718688" y="3308459"/>
            <a:ext cx="424159" cy="419659"/>
            <a:chOff x="-1182750" y="3962900"/>
            <a:chExt cx="294575" cy="291450"/>
          </a:xfrm>
        </p:grpSpPr>
        <p:sp>
          <p:nvSpPr>
            <p:cNvPr id="9067" name="Google Shape;9067;p10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0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0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0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0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0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0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00"/>
          <p:cNvGrpSpPr/>
          <p:nvPr/>
        </p:nvGrpSpPr>
        <p:grpSpPr>
          <a:xfrm>
            <a:off x="2471824" y="1689223"/>
            <a:ext cx="424195" cy="419659"/>
            <a:chOff x="-5611575" y="3272950"/>
            <a:chExt cx="294600" cy="291450"/>
          </a:xfrm>
        </p:grpSpPr>
        <p:sp>
          <p:nvSpPr>
            <p:cNvPr id="9075" name="Google Shape;9075;p10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0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0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0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0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100"/>
          <p:cNvGrpSpPr/>
          <p:nvPr/>
        </p:nvGrpSpPr>
        <p:grpSpPr>
          <a:xfrm>
            <a:off x="2471824" y="2205770"/>
            <a:ext cx="424195" cy="418507"/>
            <a:chOff x="-5613150" y="3632900"/>
            <a:chExt cx="294600" cy="290650"/>
          </a:xfrm>
        </p:grpSpPr>
        <p:sp>
          <p:nvSpPr>
            <p:cNvPr id="9081" name="Google Shape;9081;p10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0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100"/>
          <p:cNvGrpSpPr/>
          <p:nvPr/>
        </p:nvGrpSpPr>
        <p:grpSpPr>
          <a:xfrm>
            <a:off x="5155210" y="1689438"/>
            <a:ext cx="434634" cy="419227"/>
            <a:chOff x="-3768700" y="3253275"/>
            <a:chExt cx="301850" cy="291150"/>
          </a:xfrm>
        </p:grpSpPr>
        <p:sp>
          <p:nvSpPr>
            <p:cNvPr id="9084" name="Google Shape;9084;p10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0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0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00"/>
          <p:cNvGrpSpPr/>
          <p:nvPr/>
        </p:nvGrpSpPr>
        <p:grpSpPr>
          <a:xfrm>
            <a:off x="5159293" y="2217090"/>
            <a:ext cx="426462" cy="395865"/>
            <a:chOff x="-3808700" y="3628950"/>
            <a:chExt cx="296175" cy="274925"/>
          </a:xfrm>
        </p:grpSpPr>
        <p:sp>
          <p:nvSpPr>
            <p:cNvPr id="9088" name="Google Shape;9088;p10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0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0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00"/>
          <p:cNvGrpSpPr/>
          <p:nvPr/>
        </p:nvGrpSpPr>
        <p:grpSpPr>
          <a:xfrm>
            <a:off x="5224504" y="2756412"/>
            <a:ext cx="419443" cy="420487"/>
            <a:chOff x="-3771675" y="3971775"/>
            <a:chExt cx="291300" cy="292025"/>
          </a:xfrm>
        </p:grpSpPr>
        <p:sp>
          <p:nvSpPr>
            <p:cNvPr id="9092" name="Google Shape;9092;p10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0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0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0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0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00"/>
          <p:cNvGrpSpPr/>
          <p:nvPr/>
        </p:nvGrpSpPr>
        <p:grpSpPr>
          <a:xfrm>
            <a:off x="7885948" y="1716461"/>
            <a:ext cx="420271" cy="320774"/>
            <a:chOff x="-1951475" y="3273100"/>
            <a:chExt cx="291875" cy="222775"/>
          </a:xfrm>
        </p:grpSpPr>
        <p:sp>
          <p:nvSpPr>
            <p:cNvPr id="9098" name="Google Shape;9098;p10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0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0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00"/>
          <p:cNvGrpSpPr/>
          <p:nvPr/>
        </p:nvGrpSpPr>
        <p:grpSpPr>
          <a:xfrm>
            <a:off x="7883429" y="2205191"/>
            <a:ext cx="425310" cy="419659"/>
            <a:chOff x="-1951475" y="3597450"/>
            <a:chExt cx="295375" cy="291450"/>
          </a:xfrm>
        </p:grpSpPr>
        <p:sp>
          <p:nvSpPr>
            <p:cNvPr id="9102" name="Google Shape;9102;p10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0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0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0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00"/>
          <p:cNvGrpSpPr/>
          <p:nvPr/>
        </p:nvGrpSpPr>
        <p:grpSpPr>
          <a:xfrm>
            <a:off x="7885680" y="2756825"/>
            <a:ext cx="444605" cy="419659"/>
            <a:chOff x="-1960150" y="3956600"/>
            <a:chExt cx="308775" cy="291450"/>
          </a:xfrm>
        </p:grpSpPr>
        <p:sp>
          <p:nvSpPr>
            <p:cNvPr id="9107" name="Google Shape;9107;p10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0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100"/>
          <p:cNvGrpSpPr/>
          <p:nvPr/>
        </p:nvGrpSpPr>
        <p:grpSpPr>
          <a:xfrm>
            <a:off x="1939718" y="3307636"/>
            <a:ext cx="420775" cy="420775"/>
            <a:chOff x="-804700" y="3226500"/>
            <a:chExt cx="292225" cy="292225"/>
          </a:xfrm>
        </p:grpSpPr>
        <p:sp>
          <p:nvSpPr>
            <p:cNvPr id="9110" name="Google Shape;9110;p10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0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0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0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0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0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0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100"/>
          <p:cNvGrpSpPr/>
          <p:nvPr/>
        </p:nvGrpSpPr>
        <p:grpSpPr>
          <a:xfrm>
            <a:off x="3019809" y="1688647"/>
            <a:ext cx="420775" cy="420811"/>
            <a:chOff x="-5251625" y="3272950"/>
            <a:chExt cx="292225" cy="292250"/>
          </a:xfrm>
        </p:grpSpPr>
        <p:sp>
          <p:nvSpPr>
            <p:cNvPr id="9118" name="Google Shape;9118;p10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0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0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00"/>
          <p:cNvGrpSpPr/>
          <p:nvPr/>
        </p:nvGrpSpPr>
        <p:grpSpPr>
          <a:xfrm>
            <a:off x="3032265" y="2756270"/>
            <a:ext cx="419659" cy="420775"/>
            <a:chOff x="-5251625" y="3991275"/>
            <a:chExt cx="291450" cy="292225"/>
          </a:xfrm>
        </p:grpSpPr>
        <p:sp>
          <p:nvSpPr>
            <p:cNvPr id="9122" name="Google Shape;9122;p10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0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0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0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0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00"/>
          <p:cNvGrpSpPr/>
          <p:nvPr/>
        </p:nvGrpSpPr>
        <p:grpSpPr>
          <a:xfrm>
            <a:off x="5772848" y="1689240"/>
            <a:ext cx="319874" cy="419623"/>
            <a:chOff x="-3365275" y="3253275"/>
            <a:chExt cx="222150" cy="291425"/>
          </a:xfrm>
        </p:grpSpPr>
        <p:sp>
          <p:nvSpPr>
            <p:cNvPr id="9128" name="Google Shape;9128;p10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0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00"/>
          <p:cNvGrpSpPr/>
          <p:nvPr/>
        </p:nvGrpSpPr>
        <p:grpSpPr>
          <a:xfrm>
            <a:off x="1933980" y="1689799"/>
            <a:ext cx="420811" cy="418507"/>
            <a:chOff x="-5971525" y="3273750"/>
            <a:chExt cx="292250" cy="290650"/>
          </a:xfrm>
        </p:grpSpPr>
        <p:sp>
          <p:nvSpPr>
            <p:cNvPr id="9131" name="Google Shape;9131;p10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0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00"/>
          <p:cNvGrpSpPr/>
          <p:nvPr/>
        </p:nvGrpSpPr>
        <p:grpSpPr>
          <a:xfrm>
            <a:off x="5746786" y="2204058"/>
            <a:ext cx="371998" cy="421927"/>
            <a:chOff x="-3383375" y="3611625"/>
            <a:chExt cx="258350" cy="293025"/>
          </a:xfrm>
        </p:grpSpPr>
        <p:sp>
          <p:nvSpPr>
            <p:cNvPr id="9134" name="Google Shape;9134;p10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0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100"/>
          <p:cNvGrpSpPr/>
          <p:nvPr/>
        </p:nvGrpSpPr>
        <p:grpSpPr>
          <a:xfrm>
            <a:off x="5809135" y="2756826"/>
            <a:ext cx="271097" cy="419659"/>
            <a:chOff x="-3347950" y="3971575"/>
            <a:chExt cx="188275" cy="291450"/>
          </a:xfrm>
        </p:grpSpPr>
        <p:sp>
          <p:nvSpPr>
            <p:cNvPr id="9137" name="Google Shape;9137;p10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0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0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100"/>
          <p:cNvGrpSpPr/>
          <p:nvPr/>
        </p:nvGrpSpPr>
        <p:grpSpPr>
          <a:xfrm>
            <a:off x="858994" y="3307061"/>
            <a:ext cx="371998" cy="421927"/>
            <a:chOff x="-1575775" y="3238300"/>
            <a:chExt cx="258350" cy="293025"/>
          </a:xfrm>
        </p:grpSpPr>
        <p:sp>
          <p:nvSpPr>
            <p:cNvPr id="9141" name="Google Shape;9141;p10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0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0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0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0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100"/>
          <p:cNvGrpSpPr/>
          <p:nvPr/>
        </p:nvGrpSpPr>
        <p:grpSpPr>
          <a:xfrm>
            <a:off x="4153362" y="3318663"/>
            <a:ext cx="421927" cy="399248"/>
            <a:chOff x="-1592325" y="3957400"/>
            <a:chExt cx="293025" cy="277275"/>
          </a:xfrm>
        </p:grpSpPr>
        <p:sp>
          <p:nvSpPr>
            <p:cNvPr id="9147" name="Google Shape;9147;p10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0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0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0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100"/>
          <p:cNvGrpSpPr/>
          <p:nvPr/>
        </p:nvGrpSpPr>
        <p:grpSpPr>
          <a:xfrm>
            <a:off x="3640232" y="3310744"/>
            <a:ext cx="369730" cy="420775"/>
            <a:chOff x="-778700" y="3612425"/>
            <a:chExt cx="256775" cy="292225"/>
          </a:xfrm>
        </p:grpSpPr>
        <p:sp>
          <p:nvSpPr>
            <p:cNvPr id="9152" name="Google Shape;9152;p10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0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0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0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0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0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00"/>
          <p:cNvGrpSpPr/>
          <p:nvPr/>
        </p:nvGrpSpPr>
        <p:grpSpPr>
          <a:xfrm>
            <a:off x="6111733" y="3828305"/>
            <a:ext cx="340731" cy="387641"/>
            <a:chOff x="7728464" y="1561258"/>
            <a:chExt cx="349719" cy="397866"/>
          </a:xfrm>
        </p:grpSpPr>
        <p:sp>
          <p:nvSpPr>
            <p:cNvPr id="9159" name="Google Shape;9159;p10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0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00"/>
          <p:cNvGrpSpPr/>
          <p:nvPr/>
        </p:nvGrpSpPr>
        <p:grpSpPr>
          <a:xfrm>
            <a:off x="4034702" y="3828305"/>
            <a:ext cx="387681" cy="387641"/>
            <a:chOff x="5611350" y="1561258"/>
            <a:chExt cx="397907" cy="397866"/>
          </a:xfrm>
        </p:grpSpPr>
        <p:sp>
          <p:nvSpPr>
            <p:cNvPr id="9162" name="Google Shape;9162;p10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0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0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0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00"/>
          <p:cNvGrpSpPr/>
          <p:nvPr/>
        </p:nvGrpSpPr>
        <p:grpSpPr>
          <a:xfrm>
            <a:off x="4553987" y="3925571"/>
            <a:ext cx="387610" cy="193109"/>
            <a:chOff x="6140660" y="1661097"/>
            <a:chExt cx="397835" cy="198202"/>
          </a:xfrm>
        </p:grpSpPr>
        <p:sp>
          <p:nvSpPr>
            <p:cNvPr id="9167" name="Google Shape;9167;p10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0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0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0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100"/>
          <p:cNvGrpSpPr/>
          <p:nvPr/>
        </p:nvGrpSpPr>
        <p:grpSpPr>
          <a:xfrm>
            <a:off x="5073202" y="3828305"/>
            <a:ext cx="387681" cy="387641"/>
            <a:chOff x="6669907" y="1561258"/>
            <a:chExt cx="397907" cy="397866"/>
          </a:xfrm>
        </p:grpSpPr>
        <p:sp>
          <p:nvSpPr>
            <p:cNvPr id="9172" name="Google Shape;9172;p10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0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0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0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0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00"/>
          <p:cNvGrpSpPr/>
          <p:nvPr/>
        </p:nvGrpSpPr>
        <p:grpSpPr>
          <a:xfrm>
            <a:off x="5592488" y="3828305"/>
            <a:ext cx="387641" cy="387641"/>
            <a:chOff x="7199196" y="1561258"/>
            <a:chExt cx="397866" cy="397866"/>
          </a:xfrm>
        </p:grpSpPr>
        <p:sp>
          <p:nvSpPr>
            <p:cNvPr id="9178" name="Google Shape;9178;p10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0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0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00"/>
          <p:cNvGrpSpPr/>
          <p:nvPr/>
        </p:nvGrpSpPr>
        <p:grpSpPr>
          <a:xfrm>
            <a:off x="1958433" y="3885842"/>
            <a:ext cx="387681" cy="272572"/>
            <a:chOff x="3386036" y="1746339"/>
            <a:chExt cx="397907" cy="279762"/>
          </a:xfrm>
        </p:grpSpPr>
        <p:sp>
          <p:nvSpPr>
            <p:cNvPr id="9182" name="Google Shape;9182;p10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0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100"/>
          <p:cNvGrpSpPr/>
          <p:nvPr/>
        </p:nvGrpSpPr>
        <p:grpSpPr>
          <a:xfrm>
            <a:off x="2483722" y="2756270"/>
            <a:ext cx="424195" cy="420775"/>
            <a:chOff x="-5613150" y="3991275"/>
            <a:chExt cx="294600" cy="292225"/>
          </a:xfrm>
        </p:grpSpPr>
        <p:sp>
          <p:nvSpPr>
            <p:cNvPr id="9185" name="Google Shape;9185;p10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0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0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0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0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0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0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0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0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00"/>
          <p:cNvGrpSpPr/>
          <p:nvPr/>
        </p:nvGrpSpPr>
        <p:grpSpPr>
          <a:xfrm>
            <a:off x="2996130" y="3828288"/>
            <a:ext cx="387681" cy="387681"/>
            <a:chOff x="4417380" y="1687279"/>
            <a:chExt cx="397907" cy="397907"/>
          </a:xfrm>
        </p:grpSpPr>
        <p:sp>
          <p:nvSpPr>
            <p:cNvPr id="9195" name="Google Shape;9195;p10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0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100"/>
          <p:cNvGrpSpPr/>
          <p:nvPr/>
        </p:nvGrpSpPr>
        <p:grpSpPr>
          <a:xfrm>
            <a:off x="7942611" y="3308537"/>
            <a:ext cx="387661" cy="387661"/>
            <a:chOff x="2869999" y="1687279"/>
            <a:chExt cx="397887" cy="397887"/>
          </a:xfrm>
        </p:grpSpPr>
        <p:sp>
          <p:nvSpPr>
            <p:cNvPr id="9198" name="Google Shape;9198;p10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0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100"/>
          <p:cNvGrpSpPr/>
          <p:nvPr/>
        </p:nvGrpSpPr>
        <p:grpSpPr>
          <a:xfrm>
            <a:off x="2477718" y="3828664"/>
            <a:ext cx="386807" cy="386929"/>
            <a:chOff x="3902887" y="1687655"/>
            <a:chExt cx="397010" cy="397135"/>
          </a:xfrm>
        </p:grpSpPr>
        <p:sp>
          <p:nvSpPr>
            <p:cNvPr id="9201" name="Google Shape;9201;p10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0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00"/>
          <p:cNvGrpSpPr/>
          <p:nvPr/>
        </p:nvGrpSpPr>
        <p:grpSpPr>
          <a:xfrm>
            <a:off x="3515416" y="3828288"/>
            <a:ext cx="387681" cy="387681"/>
            <a:chOff x="4933458" y="1687279"/>
            <a:chExt cx="397907" cy="397907"/>
          </a:xfrm>
        </p:grpSpPr>
        <p:sp>
          <p:nvSpPr>
            <p:cNvPr id="9204" name="Google Shape;9204;p10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0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00"/>
          <p:cNvGrpSpPr/>
          <p:nvPr/>
        </p:nvGrpSpPr>
        <p:grpSpPr>
          <a:xfrm>
            <a:off x="6348367" y="3308537"/>
            <a:ext cx="387661" cy="387661"/>
            <a:chOff x="1379798" y="1723250"/>
            <a:chExt cx="397887" cy="397887"/>
          </a:xfrm>
        </p:grpSpPr>
        <p:sp>
          <p:nvSpPr>
            <p:cNvPr id="9207" name="Google Shape;9207;p10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0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0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0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00"/>
          <p:cNvGrpSpPr/>
          <p:nvPr/>
        </p:nvGrpSpPr>
        <p:grpSpPr>
          <a:xfrm>
            <a:off x="5286246" y="3308537"/>
            <a:ext cx="387681" cy="387661"/>
            <a:chOff x="266768" y="1721375"/>
            <a:chExt cx="397907" cy="397887"/>
          </a:xfrm>
        </p:grpSpPr>
        <p:sp>
          <p:nvSpPr>
            <p:cNvPr id="9212" name="Google Shape;9212;p10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0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100"/>
          <p:cNvGrpSpPr/>
          <p:nvPr/>
        </p:nvGrpSpPr>
        <p:grpSpPr>
          <a:xfrm>
            <a:off x="5817327" y="3308537"/>
            <a:ext cx="387641" cy="387661"/>
            <a:chOff x="864491" y="1723250"/>
            <a:chExt cx="397866" cy="397887"/>
          </a:xfrm>
        </p:grpSpPr>
        <p:sp>
          <p:nvSpPr>
            <p:cNvPr id="9215" name="Google Shape;9215;p10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0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0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8" name="Google Shape;9218;p10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9" name="Google Shape;9219;p100"/>
          <p:cNvGrpSpPr/>
          <p:nvPr/>
        </p:nvGrpSpPr>
        <p:grpSpPr>
          <a:xfrm>
            <a:off x="3016407" y="2204348"/>
            <a:ext cx="427578" cy="421351"/>
            <a:chOff x="-5254775" y="3631325"/>
            <a:chExt cx="296950" cy="292625"/>
          </a:xfrm>
        </p:grpSpPr>
        <p:sp>
          <p:nvSpPr>
            <p:cNvPr id="9220" name="Google Shape;9220;p10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0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0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0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0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0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0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100"/>
          <p:cNvGrpSpPr/>
          <p:nvPr/>
        </p:nvGrpSpPr>
        <p:grpSpPr>
          <a:xfrm>
            <a:off x="7411672" y="3308924"/>
            <a:ext cx="387539" cy="386888"/>
            <a:chOff x="2408992" y="1722875"/>
            <a:chExt cx="397761" cy="397093"/>
          </a:xfrm>
        </p:grpSpPr>
        <p:sp>
          <p:nvSpPr>
            <p:cNvPr id="9228" name="Google Shape;9228;p10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0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100"/>
          <p:cNvGrpSpPr/>
          <p:nvPr/>
        </p:nvGrpSpPr>
        <p:grpSpPr>
          <a:xfrm>
            <a:off x="2503892" y="3309051"/>
            <a:ext cx="423079" cy="424159"/>
            <a:chOff x="-1591550" y="3597475"/>
            <a:chExt cx="293825" cy="294575"/>
          </a:xfrm>
        </p:grpSpPr>
        <p:sp>
          <p:nvSpPr>
            <p:cNvPr id="9231" name="Google Shape;9231;p10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0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0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726225" y="2044950"/>
            <a:ext cx="3654900" cy="10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UNDERSTANDING </a:t>
            </a:r>
            <a:r>
              <a:rPr lang="en"/>
              <a:t>THE PROBLEM</a:t>
            </a:r>
            <a:endParaRPr/>
          </a:p>
        </p:txBody>
      </p:sp>
      <p:sp>
        <p:nvSpPr>
          <p:cNvPr id="271" name="Google Shape;271;p38"/>
          <p:cNvSpPr txBox="1">
            <a:spLocks noGrp="1"/>
          </p:cNvSpPr>
          <p:nvPr>
            <p:ph type="subTitle" idx="1"/>
          </p:nvPr>
        </p:nvSpPr>
        <p:spPr>
          <a:xfrm>
            <a:off x="5907375" y="568663"/>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72" name="Google Shape;272;p38"/>
          <p:cNvSpPr txBox="1">
            <a:spLocks noGrp="1"/>
          </p:cNvSpPr>
          <p:nvPr>
            <p:ph type="subTitle" idx="2"/>
          </p:nvPr>
        </p:nvSpPr>
        <p:spPr>
          <a:xfrm>
            <a:off x="5907375" y="850813"/>
            <a:ext cx="26628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73" name="Google Shape;273;p38"/>
          <p:cNvSpPr txBox="1">
            <a:spLocks noGrp="1"/>
          </p:cNvSpPr>
          <p:nvPr>
            <p:ph type="subTitle" idx="3"/>
          </p:nvPr>
        </p:nvSpPr>
        <p:spPr>
          <a:xfrm>
            <a:off x="5907375" y="2083125"/>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74" name="Google Shape;274;p38"/>
          <p:cNvSpPr txBox="1">
            <a:spLocks noGrp="1"/>
          </p:cNvSpPr>
          <p:nvPr>
            <p:ph type="subTitle" idx="4"/>
          </p:nvPr>
        </p:nvSpPr>
        <p:spPr>
          <a:xfrm>
            <a:off x="5907375" y="2365275"/>
            <a:ext cx="26628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 </a:t>
            </a:r>
            <a:endParaRPr/>
          </a:p>
        </p:txBody>
      </p:sp>
      <p:sp>
        <p:nvSpPr>
          <p:cNvPr id="275" name="Google Shape;275;p38"/>
          <p:cNvSpPr txBox="1">
            <a:spLocks noGrp="1"/>
          </p:cNvSpPr>
          <p:nvPr>
            <p:ph type="subTitle" idx="5"/>
          </p:nvPr>
        </p:nvSpPr>
        <p:spPr>
          <a:xfrm>
            <a:off x="5907375" y="3597588"/>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76" name="Google Shape;276;p38"/>
          <p:cNvSpPr txBox="1">
            <a:spLocks noGrp="1"/>
          </p:cNvSpPr>
          <p:nvPr>
            <p:ph type="subTitle" idx="6"/>
          </p:nvPr>
        </p:nvSpPr>
        <p:spPr>
          <a:xfrm>
            <a:off x="5907375" y="3879738"/>
            <a:ext cx="26628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mostly of hydrogen and helium</a:t>
            </a:r>
            <a:endParaRPr/>
          </a:p>
        </p:txBody>
      </p:sp>
      <p:cxnSp>
        <p:nvCxnSpPr>
          <p:cNvPr id="277" name="Google Shape;277;p38"/>
          <p:cNvCxnSpPr/>
          <p:nvPr/>
        </p:nvCxnSpPr>
        <p:spPr>
          <a:xfrm>
            <a:off x="6009375" y="1805782"/>
            <a:ext cx="2101800" cy="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38"/>
          <p:cNvCxnSpPr/>
          <p:nvPr/>
        </p:nvCxnSpPr>
        <p:spPr>
          <a:xfrm>
            <a:off x="6009375" y="3319865"/>
            <a:ext cx="2101800" cy="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38"/>
          <p:cNvSpPr/>
          <p:nvPr/>
        </p:nvSpPr>
        <p:spPr>
          <a:xfrm>
            <a:off x="4515418" y="0"/>
            <a:ext cx="907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p:cNvGrpSpPr/>
          <p:nvPr/>
        </p:nvGrpSpPr>
        <p:grpSpPr>
          <a:xfrm>
            <a:off x="4770917" y="903616"/>
            <a:ext cx="393188" cy="393190"/>
            <a:chOff x="7737861" y="1215450"/>
            <a:chExt cx="332112" cy="332086"/>
          </a:xfrm>
        </p:grpSpPr>
        <p:sp>
          <p:nvSpPr>
            <p:cNvPr id="281" name="Google Shape;281;p38"/>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8"/>
          <p:cNvGrpSpPr/>
          <p:nvPr/>
        </p:nvGrpSpPr>
        <p:grpSpPr>
          <a:xfrm>
            <a:off x="4770804" y="2355838"/>
            <a:ext cx="396974" cy="397007"/>
            <a:chOff x="3115799" y="4143935"/>
            <a:chExt cx="332112" cy="332112"/>
          </a:xfrm>
        </p:grpSpPr>
        <p:sp>
          <p:nvSpPr>
            <p:cNvPr id="291" name="Google Shape;291;p38"/>
            <p:cNvSpPr/>
            <p:nvPr/>
          </p:nvSpPr>
          <p:spPr>
            <a:xfrm>
              <a:off x="3115799" y="4399068"/>
              <a:ext cx="332102" cy="76979"/>
            </a:xfrm>
            <a:custGeom>
              <a:avLst/>
              <a:gdLst/>
              <a:ahLst/>
              <a:cxnLst/>
              <a:rect l="l" t="t" r="r" b="b"/>
              <a:pathLst>
                <a:path w="14129" h="3275" extrusionOk="0">
                  <a:moveTo>
                    <a:pt x="12389" y="0"/>
                  </a:moveTo>
                  <a:cubicBezTo>
                    <a:pt x="12276" y="131"/>
                    <a:pt x="12159" y="254"/>
                    <a:pt x="12038" y="378"/>
                  </a:cubicBezTo>
                  <a:cubicBezTo>
                    <a:pt x="10705" y="1711"/>
                    <a:pt x="8930" y="2446"/>
                    <a:pt x="7042" y="2446"/>
                  </a:cubicBezTo>
                  <a:cubicBezTo>
                    <a:pt x="5155" y="2446"/>
                    <a:pt x="3380" y="1711"/>
                    <a:pt x="2047" y="378"/>
                  </a:cubicBezTo>
                  <a:cubicBezTo>
                    <a:pt x="1952" y="283"/>
                    <a:pt x="1862" y="188"/>
                    <a:pt x="1773" y="89"/>
                  </a:cubicBezTo>
                  <a:lnTo>
                    <a:pt x="1177" y="2446"/>
                  </a:lnTo>
                  <a:lnTo>
                    <a:pt x="1" y="2446"/>
                  </a:lnTo>
                  <a:lnTo>
                    <a:pt x="1" y="3274"/>
                  </a:lnTo>
                  <a:lnTo>
                    <a:pt x="14128" y="3274"/>
                  </a:lnTo>
                  <a:lnTo>
                    <a:pt x="14128" y="2446"/>
                  </a:lnTo>
                  <a:lnTo>
                    <a:pt x="12958" y="2446"/>
                  </a:lnTo>
                  <a:lnTo>
                    <a:pt x="123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3203711" y="4212948"/>
              <a:ext cx="155251" cy="155157"/>
            </a:xfrm>
            <a:custGeom>
              <a:avLst/>
              <a:gdLst/>
              <a:ahLst/>
              <a:cxnLst/>
              <a:rect l="l" t="t" r="r" b="b"/>
              <a:pathLst>
                <a:path w="6605" h="6601" extrusionOk="0">
                  <a:moveTo>
                    <a:pt x="3715" y="861"/>
                  </a:moveTo>
                  <a:lnTo>
                    <a:pt x="3715" y="1259"/>
                  </a:lnTo>
                  <a:cubicBezTo>
                    <a:pt x="4272" y="1420"/>
                    <a:pt x="4678" y="1897"/>
                    <a:pt x="4678" y="2457"/>
                  </a:cubicBezTo>
                  <a:lnTo>
                    <a:pt x="3850" y="2457"/>
                  </a:lnTo>
                  <a:cubicBezTo>
                    <a:pt x="3850" y="2226"/>
                    <a:pt x="3598" y="2029"/>
                    <a:pt x="3302" y="2029"/>
                  </a:cubicBezTo>
                  <a:cubicBezTo>
                    <a:pt x="3007" y="2029"/>
                    <a:pt x="2755" y="2226"/>
                    <a:pt x="2755" y="2457"/>
                  </a:cubicBezTo>
                  <a:cubicBezTo>
                    <a:pt x="2755" y="2691"/>
                    <a:pt x="3007" y="2886"/>
                    <a:pt x="3302" y="2886"/>
                  </a:cubicBezTo>
                  <a:cubicBezTo>
                    <a:pt x="4060" y="2886"/>
                    <a:pt x="4678" y="3451"/>
                    <a:pt x="4678" y="4144"/>
                  </a:cubicBezTo>
                  <a:cubicBezTo>
                    <a:pt x="4678" y="4705"/>
                    <a:pt x="4272" y="5181"/>
                    <a:pt x="3715" y="5340"/>
                  </a:cubicBezTo>
                  <a:lnTo>
                    <a:pt x="3715" y="5740"/>
                  </a:lnTo>
                  <a:lnTo>
                    <a:pt x="2887" y="5740"/>
                  </a:lnTo>
                  <a:lnTo>
                    <a:pt x="2887" y="5340"/>
                  </a:lnTo>
                  <a:cubicBezTo>
                    <a:pt x="2331" y="5181"/>
                    <a:pt x="1927" y="4705"/>
                    <a:pt x="1927" y="4144"/>
                  </a:cubicBezTo>
                  <a:lnTo>
                    <a:pt x="2755" y="4144"/>
                  </a:lnTo>
                  <a:cubicBezTo>
                    <a:pt x="2755" y="4376"/>
                    <a:pt x="3007" y="4572"/>
                    <a:pt x="3302" y="4572"/>
                  </a:cubicBezTo>
                  <a:cubicBezTo>
                    <a:pt x="3598" y="4572"/>
                    <a:pt x="3850" y="4376"/>
                    <a:pt x="3850" y="4144"/>
                  </a:cubicBezTo>
                  <a:cubicBezTo>
                    <a:pt x="3850" y="3910"/>
                    <a:pt x="3598" y="3713"/>
                    <a:pt x="3302" y="3713"/>
                  </a:cubicBezTo>
                  <a:cubicBezTo>
                    <a:pt x="2543" y="3713"/>
                    <a:pt x="1927" y="3151"/>
                    <a:pt x="1927" y="2457"/>
                  </a:cubicBezTo>
                  <a:cubicBezTo>
                    <a:pt x="1927" y="1897"/>
                    <a:pt x="2331" y="1420"/>
                    <a:pt x="2887" y="1259"/>
                  </a:cubicBezTo>
                  <a:lnTo>
                    <a:pt x="2887" y="861"/>
                  </a:lnTo>
                  <a:close/>
                  <a:moveTo>
                    <a:pt x="3302" y="1"/>
                  </a:moveTo>
                  <a:cubicBezTo>
                    <a:pt x="1481" y="1"/>
                    <a:pt x="0" y="1480"/>
                    <a:pt x="0" y="3301"/>
                  </a:cubicBezTo>
                  <a:cubicBezTo>
                    <a:pt x="0" y="5120"/>
                    <a:pt x="1481" y="6601"/>
                    <a:pt x="3302" y="6601"/>
                  </a:cubicBezTo>
                  <a:cubicBezTo>
                    <a:pt x="5124" y="6601"/>
                    <a:pt x="6605" y="5120"/>
                    <a:pt x="6605" y="3301"/>
                  </a:cubicBezTo>
                  <a:cubicBezTo>
                    <a:pt x="6605" y="2755"/>
                    <a:pt x="6472" y="2241"/>
                    <a:pt x="6236" y="1789"/>
                  </a:cubicBezTo>
                  <a:lnTo>
                    <a:pt x="5801" y="2221"/>
                  </a:lnTo>
                  <a:lnTo>
                    <a:pt x="5218" y="1634"/>
                  </a:lnTo>
                  <a:lnTo>
                    <a:pt x="5757" y="1098"/>
                  </a:lnTo>
                  <a:cubicBezTo>
                    <a:pt x="5154" y="424"/>
                    <a:pt x="4276" y="1"/>
                    <a:pt x="3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3134698" y="4143935"/>
              <a:ext cx="293272" cy="293178"/>
            </a:xfrm>
            <a:custGeom>
              <a:avLst/>
              <a:gdLst/>
              <a:ahLst/>
              <a:cxnLst/>
              <a:rect l="l" t="t" r="r" b="b"/>
              <a:pathLst>
                <a:path w="12477" h="12473" extrusionOk="0">
                  <a:moveTo>
                    <a:pt x="6238" y="1"/>
                  </a:moveTo>
                  <a:cubicBezTo>
                    <a:pt x="4572" y="1"/>
                    <a:pt x="3005" y="650"/>
                    <a:pt x="1828" y="1826"/>
                  </a:cubicBezTo>
                  <a:cubicBezTo>
                    <a:pt x="649" y="3005"/>
                    <a:pt x="0" y="4570"/>
                    <a:pt x="0" y="6237"/>
                  </a:cubicBezTo>
                  <a:cubicBezTo>
                    <a:pt x="0" y="7903"/>
                    <a:pt x="649" y="9468"/>
                    <a:pt x="1828" y="10647"/>
                  </a:cubicBezTo>
                  <a:cubicBezTo>
                    <a:pt x="3005" y="11824"/>
                    <a:pt x="4572" y="12472"/>
                    <a:pt x="6238" y="12472"/>
                  </a:cubicBezTo>
                  <a:cubicBezTo>
                    <a:pt x="7905" y="12472"/>
                    <a:pt x="9470" y="11824"/>
                    <a:pt x="10649" y="10647"/>
                  </a:cubicBezTo>
                  <a:cubicBezTo>
                    <a:pt x="11828" y="9468"/>
                    <a:pt x="12477" y="7903"/>
                    <a:pt x="12477" y="6237"/>
                  </a:cubicBezTo>
                  <a:cubicBezTo>
                    <a:pt x="12477" y="4912"/>
                    <a:pt x="12066" y="3654"/>
                    <a:pt x="11307" y="2601"/>
                  </a:cubicBezTo>
                  <a:lnTo>
                    <a:pt x="9781" y="4118"/>
                  </a:lnTo>
                  <a:cubicBezTo>
                    <a:pt x="10154" y="4738"/>
                    <a:pt x="10369" y="5462"/>
                    <a:pt x="10369" y="6237"/>
                  </a:cubicBezTo>
                  <a:cubicBezTo>
                    <a:pt x="10369" y="8512"/>
                    <a:pt x="8514" y="10364"/>
                    <a:pt x="6238" y="10364"/>
                  </a:cubicBezTo>
                  <a:cubicBezTo>
                    <a:pt x="3960" y="10364"/>
                    <a:pt x="2108" y="8512"/>
                    <a:pt x="2108" y="6237"/>
                  </a:cubicBezTo>
                  <a:cubicBezTo>
                    <a:pt x="2108" y="3961"/>
                    <a:pt x="3960" y="2109"/>
                    <a:pt x="6238" y="2109"/>
                  </a:cubicBezTo>
                  <a:cubicBezTo>
                    <a:pt x="7442" y="2109"/>
                    <a:pt x="8525" y="2625"/>
                    <a:pt x="9280" y="3449"/>
                  </a:cubicBezTo>
                  <a:lnTo>
                    <a:pt x="10777" y="1959"/>
                  </a:lnTo>
                  <a:cubicBezTo>
                    <a:pt x="10735" y="1915"/>
                    <a:pt x="10693" y="1870"/>
                    <a:pt x="10649" y="1826"/>
                  </a:cubicBezTo>
                  <a:cubicBezTo>
                    <a:pt x="9470" y="650"/>
                    <a:pt x="7905" y="1"/>
                    <a:pt x="6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3387997" y="4143935"/>
              <a:ext cx="59914" cy="61160"/>
            </a:xfrm>
            <a:custGeom>
              <a:avLst/>
              <a:gdLst/>
              <a:ahLst/>
              <a:cxnLst/>
              <a:rect l="l" t="t" r="r" b="b"/>
              <a:pathLst>
                <a:path w="2549" h="2602" extrusionOk="0">
                  <a:moveTo>
                    <a:pt x="685" y="1"/>
                  </a:moveTo>
                  <a:lnTo>
                    <a:pt x="685" y="1279"/>
                  </a:lnTo>
                  <a:lnTo>
                    <a:pt x="1" y="1959"/>
                  </a:lnTo>
                  <a:cubicBezTo>
                    <a:pt x="193" y="2164"/>
                    <a:pt x="370" y="2376"/>
                    <a:pt x="531" y="2601"/>
                  </a:cubicBezTo>
                  <a:lnTo>
                    <a:pt x="1270" y="1866"/>
                  </a:lnTo>
                  <a:lnTo>
                    <a:pt x="2548" y="1866"/>
                  </a:lnTo>
                  <a:lnTo>
                    <a:pt x="2548" y="1038"/>
                  </a:lnTo>
                  <a:lnTo>
                    <a:pt x="1513" y="1038"/>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8"/>
          <p:cNvGrpSpPr/>
          <p:nvPr/>
        </p:nvGrpSpPr>
        <p:grpSpPr>
          <a:xfrm>
            <a:off x="4770626" y="3846343"/>
            <a:ext cx="396969" cy="397270"/>
            <a:chOff x="2368747" y="4143935"/>
            <a:chExt cx="331914" cy="332110"/>
          </a:xfrm>
        </p:grpSpPr>
        <p:sp>
          <p:nvSpPr>
            <p:cNvPr id="296" name="Google Shape;296;p38"/>
            <p:cNvSpPr/>
            <p:nvPr/>
          </p:nvSpPr>
          <p:spPr>
            <a:xfrm>
              <a:off x="2388962" y="4359531"/>
              <a:ext cx="58410" cy="38924"/>
            </a:xfrm>
            <a:custGeom>
              <a:avLst/>
              <a:gdLst/>
              <a:ahLst/>
              <a:cxnLst/>
              <a:rect l="l" t="t" r="r" b="b"/>
              <a:pathLst>
                <a:path w="2485" h="1656" extrusionOk="0">
                  <a:moveTo>
                    <a:pt x="1" y="0"/>
                  </a:moveTo>
                  <a:lnTo>
                    <a:pt x="1" y="1656"/>
                  </a:lnTo>
                  <a:lnTo>
                    <a:pt x="2484" y="1656"/>
                  </a:lnTo>
                  <a:lnTo>
                    <a:pt x="2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466437" y="4281586"/>
              <a:ext cx="58386" cy="38948"/>
            </a:xfrm>
            <a:custGeom>
              <a:avLst/>
              <a:gdLst/>
              <a:ahLst/>
              <a:cxnLst/>
              <a:rect l="l" t="t" r="r" b="b"/>
              <a:pathLst>
                <a:path w="2484" h="1657" extrusionOk="0">
                  <a:moveTo>
                    <a:pt x="1" y="1"/>
                  </a:moveTo>
                  <a:lnTo>
                    <a:pt x="1" y="1656"/>
                  </a:lnTo>
                  <a:lnTo>
                    <a:pt x="2484" y="1656"/>
                  </a:lnTo>
                  <a:lnTo>
                    <a:pt x="24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2544218" y="4318913"/>
              <a:ext cx="58386" cy="38924"/>
            </a:xfrm>
            <a:custGeom>
              <a:avLst/>
              <a:gdLst/>
              <a:ahLst/>
              <a:cxnLst/>
              <a:rect l="l" t="t" r="r" b="b"/>
              <a:pathLst>
                <a:path w="2484" h="1656" extrusionOk="0">
                  <a:moveTo>
                    <a:pt x="0" y="0"/>
                  </a:moveTo>
                  <a:lnTo>
                    <a:pt x="0" y="1656"/>
                  </a:lnTo>
                  <a:lnTo>
                    <a:pt x="2484" y="1656"/>
                  </a:lnTo>
                  <a:lnTo>
                    <a:pt x="2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2622046" y="4276461"/>
              <a:ext cx="58339" cy="38924"/>
            </a:xfrm>
            <a:custGeom>
              <a:avLst/>
              <a:gdLst/>
              <a:ahLst/>
              <a:cxnLst/>
              <a:rect l="l" t="t" r="r" b="b"/>
              <a:pathLst>
                <a:path w="2482" h="1656" extrusionOk="0">
                  <a:moveTo>
                    <a:pt x="1" y="0"/>
                  </a:moveTo>
                  <a:lnTo>
                    <a:pt x="1" y="1656"/>
                  </a:lnTo>
                  <a:lnTo>
                    <a:pt x="2482" y="1656"/>
                  </a:lnTo>
                  <a:lnTo>
                    <a:pt x="2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2368747" y="4334826"/>
              <a:ext cx="331914" cy="141218"/>
            </a:xfrm>
            <a:custGeom>
              <a:avLst/>
              <a:gdLst/>
              <a:ahLst/>
              <a:cxnLst/>
              <a:rect l="l" t="t" r="r" b="b"/>
              <a:pathLst>
                <a:path w="14121" h="6008" extrusionOk="0">
                  <a:moveTo>
                    <a:pt x="10777" y="1"/>
                  </a:moveTo>
                  <a:lnTo>
                    <a:pt x="10777" y="5179"/>
                  </a:lnTo>
                  <a:lnTo>
                    <a:pt x="9949" y="5179"/>
                  </a:lnTo>
                  <a:lnTo>
                    <a:pt x="9949" y="1806"/>
                  </a:lnTo>
                  <a:lnTo>
                    <a:pt x="7465" y="1806"/>
                  </a:lnTo>
                  <a:lnTo>
                    <a:pt x="7465" y="5179"/>
                  </a:lnTo>
                  <a:lnTo>
                    <a:pt x="6640" y="5179"/>
                  </a:lnTo>
                  <a:lnTo>
                    <a:pt x="6640" y="219"/>
                  </a:lnTo>
                  <a:lnTo>
                    <a:pt x="4157" y="219"/>
                  </a:lnTo>
                  <a:lnTo>
                    <a:pt x="4157" y="5179"/>
                  </a:lnTo>
                  <a:lnTo>
                    <a:pt x="3344" y="5179"/>
                  </a:lnTo>
                  <a:lnTo>
                    <a:pt x="3344" y="3535"/>
                  </a:lnTo>
                  <a:lnTo>
                    <a:pt x="861" y="3535"/>
                  </a:lnTo>
                  <a:lnTo>
                    <a:pt x="861" y="5179"/>
                  </a:lnTo>
                  <a:lnTo>
                    <a:pt x="0" y="5179"/>
                  </a:lnTo>
                  <a:lnTo>
                    <a:pt x="0" y="6007"/>
                  </a:lnTo>
                  <a:lnTo>
                    <a:pt x="14121" y="6007"/>
                  </a:lnTo>
                  <a:lnTo>
                    <a:pt x="14121" y="5179"/>
                  </a:lnTo>
                  <a:lnTo>
                    <a:pt x="13258" y="5179"/>
                  </a:lnTo>
                  <a:lnTo>
                    <a:pt x="13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2368794" y="4143935"/>
              <a:ext cx="331867" cy="183504"/>
            </a:xfrm>
            <a:custGeom>
              <a:avLst/>
              <a:gdLst/>
              <a:ahLst/>
              <a:cxnLst/>
              <a:rect l="l" t="t" r="r" b="b"/>
              <a:pathLst>
                <a:path w="14119" h="7807" extrusionOk="0">
                  <a:moveTo>
                    <a:pt x="11642" y="1"/>
                  </a:moveTo>
                  <a:lnTo>
                    <a:pt x="11642" y="829"/>
                  </a:lnTo>
                  <a:lnTo>
                    <a:pt x="12706" y="829"/>
                  </a:lnTo>
                  <a:lnTo>
                    <a:pt x="8894" y="4643"/>
                  </a:lnTo>
                  <a:lnTo>
                    <a:pt x="5735" y="1482"/>
                  </a:lnTo>
                  <a:lnTo>
                    <a:pt x="0" y="7219"/>
                  </a:lnTo>
                  <a:lnTo>
                    <a:pt x="587" y="7806"/>
                  </a:lnTo>
                  <a:lnTo>
                    <a:pt x="5735" y="2654"/>
                  </a:lnTo>
                  <a:lnTo>
                    <a:pt x="8894" y="5813"/>
                  </a:lnTo>
                  <a:lnTo>
                    <a:pt x="13291" y="1413"/>
                  </a:lnTo>
                  <a:lnTo>
                    <a:pt x="13291" y="2482"/>
                  </a:lnTo>
                  <a:lnTo>
                    <a:pt x="14119" y="2482"/>
                  </a:lnTo>
                  <a:lnTo>
                    <a:pt x="14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7"/>
        <p:cNvGrpSpPr/>
        <p:nvPr/>
      </p:nvGrpSpPr>
      <p:grpSpPr>
        <a:xfrm>
          <a:off x="0" y="0"/>
          <a:ext cx="0" cy="0"/>
          <a:chOff x="0" y="0"/>
          <a:chExt cx="0" cy="0"/>
        </a:xfrm>
      </p:grpSpPr>
      <p:pic>
        <p:nvPicPr>
          <p:cNvPr id="9238" name="Google Shape;9238;p10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MAIN </a:t>
            </a:r>
            <a:r>
              <a:rPr lang="en">
                <a:solidFill>
                  <a:schemeClr val="accent1"/>
                </a:solidFill>
              </a:rPr>
              <a:t>COMPETITORS</a:t>
            </a:r>
            <a:endParaRPr>
              <a:solidFill>
                <a:schemeClr val="accent1"/>
              </a:solidFill>
            </a:endParaRPr>
          </a:p>
        </p:txBody>
      </p:sp>
      <p:graphicFrame>
        <p:nvGraphicFramePr>
          <p:cNvPr id="307" name="Google Shape;307;p39"/>
          <p:cNvGraphicFramePr/>
          <p:nvPr/>
        </p:nvGraphicFramePr>
        <p:xfrm>
          <a:off x="1018400" y="1294625"/>
          <a:ext cx="3000000" cy="3000000"/>
        </p:xfrm>
        <a:graphic>
          <a:graphicData uri="http://schemas.openxmlformats.org/drawingml/2006/table">
            <a:tbl>
              <a:tblPr>
                <a:noFill/>
                <a:tableStyleId>{4541EA36-2222-434B-9543-B08A479D7589}</a:tableStyleId>
              </a:tblPr>
              <a:tblGrid>
                <a:gridCol w="1776800">
                  <a:extLst>
                    <a:ext uri="{9D8B030D-6E8A-4147-A177-3AD203B41FA5}">
                      <a16:colId xmlns:a16="http://schemas.microsoft.com/office/drawing/2014/main" val="20000"/>
                    </a:ext>
                  </a:extLst>
                </a:gridCol>
                <a:gridCol w="1776800">
                  <a:extLst>
                    <a:ext uri="{9D8B030D-6E8A-4147-A177-3AD203B41FA5}">
                      <a16:colId xmlns:a16="http://schemas.microsoft.com/office/drawing/2014/main" val="20001"/>
                    </a:ext>
                  </a:extLst>
                </a:gridCol>
                <a:gridCol w="1776800">
                  <a:extLst>
                    <a:ext uri="{9D8B030D-6E8A-4147-A177-3AD203B41FA5}">
                      <a16:colId xmlns:a16="http://schemas.microsoft.com/office/drawing/2014/main" val="20002"/>
                    </a:ext>
                  </a:extLst>
                </a:gridCol>
                <a:gridCol w="1776800">
                  <a:extLst>
                    <a:ext uri="{9D8B030D-6E8A-4147-A177-3AD203B41FA5}">
                      <a16:colId xmlns:a16="http://schemas.microsoft.com/office/drawing/2014/main" val="20003"/>
                    </a:ext>
                  </a:extLst>
                </a:gridCol>
              </a:tblGrid>
              <a:tr h="749400">
                <a:tc>
                  <a:txBody>
                    <a:bodyPr/>
                    <a:lstStyle/>
                    <a:p>
                      <a:pPr marL="0" lvl="0" indent="0" algn="ctr" rtl="0">
                        <a:spcBef>
                          <a:spcPts val="0"/>
                        </a:spcBef>
                        <a:spcAft>
                          <a:spcPts val="0"/>
                        </a:spcAft>
                        <a:buNone/>
                      </a:pPr>
                      <a:endParaRPr sz="1600"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JUPITER</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NEPTUNE</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SATURN</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08" name="Google Shape;308;p39"/>
          <p:cNvGrpSpPr/>
          <p:nvPr/>
        </p:nvGrpSpPr>
        <p:grpSpPr>
          <a:xfrm>
            <a:off x="1760648" y="2978687"/>
            <a:ext cx="239986" cy="332109"/>
            <a:chOff x="7783885" y="1947565"/>
            <a:chExt cx="239986" cy="332109"/>
          </a:xfrm>
        </p:grpSpPr>
        <p:sp>
          <p:nvSpPr>
            <p:cNvPr id="309" name="Google Shape;309;p39"/>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9"/>
          <p:cNvGrpSpPr/>
          <p:nvPr/>
        </p:nvGrpSpPr>
        <p:grpSpPr>
          <a:xfrm>
            <a:off x="1732614" y="3764259"/>
            <a:ext cx="257482" cy="332114"/>
            <a:chOff x="7775164" y="4143935"/>
            <a:chExt cx="257482" cy="332114"/>
          </a:xfrm>
        </p:grpSpPr>
        <p:sp>
          <p:nvSpPr>
            <p:cNvPr id="314" name="Google Shape;314;p39"/>
            <p:cNvSpPr/>
            <p:nvPr/>
          </p:nvSpPr>
          <p:spPr>
            <a:xfrm>
              <a:off x="7894151" y="4243153"/>
              <a:ext cx="19486" cy="19486"/>
            </a:xfrm>
            <a:custGeom>
              <a:avLst/>
              <a:gdLst/>
              <a:ahLst/>
              <a:cxnLst/>
              <a:rect l="l" t="t" r="r" b="b"/>
              <a:pathLst>
                <a:path w="829" h="829" extrusionOk="0">
                  <a:moveTo>
                    <a:pt x="415" y="0"/>
                  </a:moveTo>
                  <a:cubicBezTo>
                    <a:pt x="186" y="0"/>
                    <a:pt x="0" y="186"/>
                    <a:pt x="0" y="415"/>
                  </a:cubicBezTo>
                  <a:cubicBezTo>
                    <a:pt x="0" y="645"/>
                    <a:pt x="186" y="828"/>
                    <a:pt x="415" y="828"/>
                  </a:cubicBezTo>
                  <a:cubicBezTo>
                    <a:pt x="643" y="828"/>
                    <a:pt x="828" y="645"/>
                    <a:pt x="828" y="415"/>
                  </a:cubicBezTo>
                  <a:cubicBezTo>
                    <a:pt x="828" y="186"/>
                    <a:pt x="643"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832260" y="4143935"/>
              <a:ext cx="143310" cy="232841"/>
            </a:xfrm>
            <a:custGeom>
              <a:avLst/>
              <a:gdLst/>
              <a:ahLst/>
              <a:cxnLst/>
              <a:rect l="l" t="t" r="r" b="b"/>
              <a:pathLst>
                <a:path w="6097" h="9906" extrusionOk="0">
                  <a:moveTo>
                    <a:pt x="3048" y="3393"/>
                  </a:moveTo>
                  <a:cubicBezTo>
                    <a:pt x="3733" y="3393"/>
                    <a:pt x="4289" y="3952"/>
                    <a:pt x="4289" y="4636"/>
                  </a:cubicBezTo>
                  <a:cubicBezTo>
                    <a:pt x="4289" y="5321"/>
                    <a:pt x="3733" y="5877"/>
                    <a:pt x="3048" y="5877"/>
                  </a:cubicBezTo>
                  <a:cubicBezTo>
                    <a:pt x="2364" y="5877"/>
                    <a:pt x="1806" y="5321"/>
                    <a:pt x="1806" y="4636"/>
                  </a:cubicBezTo>
                  <a:cubicBezTo>
                    <a:pt x="1806" y="3952"/>
                    <a:pt x="2364" y="3393"/>
                    <a:pt x="3048" y="3393"/>
                  </a:cubicBezTo>
                  <a:close/>
                  <a:moveTo>
                    <a:pt x="4240" y="6636"/>
                  </a:moveTo>
                  <a:lnTo>
                    <a:pt x="4240" y="7464"/>
                  </a:lnTo>
                  <a:lnTo>
                    <a:pt x="1854" y="7464"/>
                  </a:lnTo>
                  <a:lnTo>
                    <a:pt x="1854" y="6636"/>
                  </a:lnTo>
                  <a:close/>
                  <a:moveTo>
                    <a:pt x="1843" y="1"/>
                  </a:moveTo>
                  <a:lnTo>
                    <a:pt x="0" y="2831"/>
                  </a:lnTo>
                  <a:lnTo>
                    <a:pt x="0" y="9905"/>
                  </a:lnTo>
                  <a:lnTo>
                    <a:pt x="6097" y="9905"/>
                  </a:lnTo>
                  <a:lnTo>
                    <a:pt x="6097" y="2831"/>
                  </a:lnTo>
                  <a:lnTo>
                    <a:pt x="4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775164" y="4262616"/>
              <a:ext cx="37655" cy="108875"/>
            </a:xfrm>
            <a:custGeom>
              <a:avLst/>
              <a:gdLst/>
              <a:ahLst/>
              <a:cxnLst/>
              <a:rect l="l" t="t" r="r" b="b"/>
              <a:pathLst>
                <a:path w="1602" h="4632" extrusionOk="0">
                  <a:moveTo>
                    <a:pt x="1601" y="0"/>
                  </a:moveTo>
                  <a:lnTo>
                    <a:pt x="1" y="1232"/>
                  </a:lnTo>
                  <a:lnTo>
                    <a:pt x="1" y="4631"/>
                  </a:lnTo>
                  <a:lnTo>
                    <a:pt x="1601" y="4017"/>
                  </a:lnTo>
                  <a:lnTo>
                    <a:pt x="1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995015" y="4262616"/>
              <a:ext cx="37632" cy="108875"/>
            </a:xfrm>
            <a:custGeom>
              <a:avLst/>
              <a:gdLst/>
              <a:ahLst/>
              <a:cxnLst/>
              <a:rect l="l" t="t" r="r" b="b"/>
              <a:pathLst>
                <a:path w="1601" h="4632" extrusionOk="0">
                  <a:moveTo>
                    <a:pt x="1" y="0"/>
                  </a:moveTo>
                  <a:lnTo>
                    <a:pt x="1" y="4017"/>
                  </a:lnTo>
                  <a:lnTo>
                    <a:pt x="1601" y="4631"/>
                  </a:lnTo>
                  <a:lnTo>
                    <a:pt x="1601" y="123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7858916" y="4396224"/>
              <a:ext cx="90001" cy="25950"/>
            </a:xfrm>
            <a:custGeom>
              <a:avLst/>
              <a:gdLst/>
              <a:ahLst/>
              <a:cxnLst/>
              <a:rect l="l" t="t" r="r" b="b"/>
              <a:pathLst>
                <a:path w="3829" h="1104" extrusionOk="0">
                  <a:moveTo>
                    <a:pt x="1" y="0"/>
                  </a:moveTo>
                  <a:lnTo>
                    <a:pt x="184" y="1104"/>
                  </a:lnTo>
                  <a:lnTo>
                    <a:pt x="3645" y="1104"/>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7894151" y="4441191"/>
              <a:ext cx="19486" cy="34858"/>
            </a:xfrm>
            <a:custGeom>
              <a:avLst/>
              <a:gdLst/>
              <a:ahLst/>
              <a:cxnLst/>
              <a:rect l="l" t="t" r="r" b="b"/>
              <a:pathLst>
                <a:path w="829" h="1483" extrusionOk="0">
                  <a:moveTo>
                    <a:pt x="0" y="1"/>
                  </a:moveTo>
                  <a:lnTo>
                    <a:pt x="0" y="1482"/>
                  </a:lnTo>
                  <a:lnTo>
                    <a:pt x="828" y="1482"/>
                  </a:lnTo>
                  <a:lnTo>
                    <a:pt x="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785522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793326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9"/>
          <p:cNvGrpSpPr/>
          <p:nvPr/>
        </p:nvGrpSpPr>
        <p:grpSpPr>
          <a:xfrm>
            <a:off x="1771175" y="2246585"/>
            <a:ext cx="218926" cy="332090"/>
            <a:chOff x="5382376" y="1215450"/>
            <a:chExt cx="218926" cy="332090"/>
          </a:xfrm>
        </p:grpSpPr>
        <p:sp>
          <p:nvSpPr>
            <p:cNvPr id="323" name="Google Shape;323;p39"/>
            <p:cNvSpPr/>
            <p:nvPr/>
          </p:nvSpPr>
          <p:spPr>
            <a:xfrm>
              <a:off x="5409056" y="1215450"/>
              <a:ext cx="165569" cy="38948"/>
            </a:xfrm>
            <a:custGeom>
              <a:avLst/>
              <a:gdLst/>
              <a:ahLst/>
              <a:cxnLst/>
              <a:rect l="l" t="t" r="r" b="b"/>
              <a:pathLst>
                <a:path w="7044" h="1657" extrusionOk="0">
                  <a:moveTo>
                    <a:pt x="0" y="1"/>
                  </a:moveTo>
                  <a:lnTo>
                    <a:pt x="0" y="1656"/>
                  </a:lnTo>
                  <a:lnTo>
                    <a:pt x="7044" y="1656"/>
                  </a:lnTo>
                  <a:lnTo>
                    <a:pt x="7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396080" y="1215450"/>
              <a:ext cx="188299" cy="19486"/>
            </a:xfrm>
            <a:custGeom>
              <a:avLst/>
              <a:gdLst/>
              <a:ahLst/>
              <a:cxnLst/>
              <a:rect l="l" t="t" r="r" b="b"/>
              <a:pathLst>
                <a:path w="8011" h="829" extrusionOk="0">
                  <a:moveTo>
                    <a:pt x="0" y="1"/>
                  </a:moveTo>
                  <a:lnTo>
                    <a:pt x="0" y="828"/>
                  </a:lnTo>
                  <a:lnTo>
                    <a:pt x="8011" y="828"/>
                  </a:lnTo>
                  <a:lnTo>
                    <a:pt x="8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382376" y="1319957"/>
              <a:ext cx="218926" cy="161996"/>
            </a:xfrm>
            <a:custGeom>
              <a:avLst/>
              <a:gdLst/>
              <a:ahLst/>
              <a:cxnLst/>
              <a:rect l="l" t="t" r="r" b="b"/>
              <a:pathLst>
                <a:path w="9314" h="6892" extrusionOk="0">
                  <a:moveTo>
                    <a:pt x="5071" y="938"/>
                  </a:moveTo>
                  <a:lnTo>
                    <a:pt x="5071" y="1358"/>
                  </a:lnTo>
                  <a:cubicBezTo>
                    <a:pt x="5643" y="1519"/>
                    <a:pt x="6058" y="2005"/>
                    <a:pt x="6058" y="2581"/>
                  </a:cubicBezTo>
                  <a:lnTo>
                    <a:pt x="5230" y="2581"/>
                  </a:lnTo>
                  <a:cubicBezTo>
                    <a:pt x="5230" y="2334"/>
                    <a:pt x="4967" y="2128"/>
                    <a:pt x="4656" y="2128"/>
                  </a:cubicBezTo>
                  <a:cubicBezTo>
                    <a:pt x="4345" y="2128"/>
                    <a:pt x="4082" y="2334"/>
                    <a:pt x="4082" y="2581"/>
                  </a:cubicBezTo>
                  <a:cubicBezTo>
                    <a:pt x="4082" y="2826"/>
                    <a:pt x="4345" y="3031"/>
                    <a:pt x="4656" y="3031"/>
                  </a:cubicBezTo>
                  <a:cubicBezTo>
                    <a:pt x="5428" y="3031"/>
                    <a:pt x="6058" y="3605"/>
                    <a:pt x="6058" y="4311"/>
                  </a:cubicBezTo>
                  <a:cubicBezTo>
                    <a:pt x="6058" y="4885"/>
                    <a:pt x="5643" y="5373"/>
                    <a:pt x="5071" y="5534"/>
                  </a:cubicBezTo>
                  <a:lnTo>
                    <a:pt x="5071" y="5951"/>
                  </a:lnTo>
                  <a:lnTo>
                    <a:pt x="4243" y="5951"/>
                  </a:lnTo>
                  <a:lnTo>
                    <a:pt x="4243" y="5534"/>
                  </a:lnTo>
                  <a:cubicBezTo>
                    <a:pt x="3671" y="5373"/>
                    <a:pt x="3254" y="4885"/>
                    <a:pt x="3254" y="4311"/>
                  </a:cubicBezTo>
                  <a:lnTo>
                    <a:pt x="4082" y="4311"/>
                  </a:lnTo>
                  <a:cubicBezTo>
                    <a:pt x="4082" y="4556"/>
                    <a:pt x="4345" y="4764"/>
                    <a:pt x="4656" y="4764"/>
                  </a:cubicBezTo>
                  <a:cubicBezTo>
                    <a:pt x="4967" y="4764"/>
                    <a:pt x="5230" y="4556"/>
                    <a:pt x="5230" y="4311"/>
                  </a:cubicBezTo>
                  <a:cubicBezTo>
                    <a:pt x="5230" y="4066"/>
                    <a:pt x="4967" y="3859"/>
                    <a:pt x="4656" y="3859"/>
                  </a:cubicBezTo>
                  <a:cubicBezTo>
                    <a:pt x="3883" y="3859"/>
                    <a:pt x="3254" y="3285"/>
                    <a:pt x="3254" y="2581"/>
                  </a:cubicBezTo>
                  <a:cubicBezTo>
                    <a:pt x="3254" y="2005"/>
                    <a:pt x="3671" y="1519"/>
                    <a:pt x="4243" y="1358"/>
                  </a:cubicBezTo>
                  <a:lnTo>
                    <a:pt x="4243" y="938"/>
                  </a:lnTo>
                  <a:close/>
                  <a:moveTo>
                    <a:pt x="0" y="0"/>
                  </a:moveTo>
                  <a:lnTo>
                    <a:pt x="0" y="6892"/>
                  </a:lnTo>
                  <a:lnTo>
                    <a:pt x="9313" y="6892"/>
                  </a:lnTo>
                  <a:lnTo>
                    <a:pt x="9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382376" y="1501400"/>
              <a:ext cx="218926" cy="46140"/>
            </a:xfrm>
            <a:custGeom>
              <a:avLst/>
              <a:gdLst/>
              <a:ahLst/>
              <a:cxnLst/>
              <a:rect l="l" t="t" r="r" b="b"/>
              <a:pathLst>
                <a:path w="9314" h="1963" extrusionOk="0">
                  <a:moveTo>
                    <a:pt x="0" y="1"/>
                  </a:moveTo>
                  <a:lnTo>
                    <a:pt x="0" y="586"/>
                  </a:lnTo>
                  <a:lnTo>
                    <a:pt x="1378" y="1963"/>
                  </a:lnTo>
                  <a:lnTo>
                    <a:pt x="7936" y="1963"/>
                  </a:lnTo>
                  <a:lnTo>
                    <a:pt x="9313" y="586"/>
                  </a:lnTo>
                  <a:lnTo>
                    <a:pt x="9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382376" y="1273815"/>
              <a:ext cx="218926" cy="26702"/>
            </a:xfrm>
            <a:custGeom>
              <a:avLst/>
              <a:gdLst/>
              <a:ahLst/>
              <a:cxnLst/>
              <a:rect l="l" t="t" r="r" b="b"/>
              <a:pathLst>
                <a:path w="9314" h="1136" extrusionOk="0">
                  <a:moveTo>
                    <a:pt x="550" y="1"/>
                  </a:moveTo>
                  <a:lnTo>
                    <a:pt x="0" y="551"/>
                  </a:lnTo>
                  <a:lnTo>
                    <a:pt x="0" y="1136"/>
                  </a:lnTo>
                  <a:lnTo>
                    <a:pt x="9313" y="1136"/>
                  </a:lnTo>
                  <a:lnTo>
                    <a:pt x="9313" y="551"/>
                  </a:lnTo>
                  <a:lnTo>
                    <a:pt x="8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MATURITY</a:t>
            </a:r>
            <a:r>
              <a:rPr lang="en"/>
              <a:t> MODEL</a:t>
            </a:r>
            <a:endParaRPr/>
          </a:p>
        </p:txBody>
      </p:sp>
      <p:sp>
        <p:nvSpPr>
          <p:cNvPr id="333" name="Google Shape;333;p40"/>
          <p:cNvSpPr/>
          <p:nvPr/>
        </p:nvSpPr>
        <p:spPr>
          <a:xfrm rot="5400000">
            <a:off x="4351225" y="-2422900"/>
            <a:ext cx="441600" cy="758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txBox="1"/>
          <p:nvPr/>
        </p:nvSpPr>
        <p:spPr>
          <a:xfrm>
            <a:off x="837125" y="172315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PROCUREMENT STRATEGY</a:t>
            </a:r>
            <a:endParaRPr sz="1100" b="1">
              <a:solidFill>
                <a:schemeClr val="dk1"/>
              </a:solidFill>
              <a:latin typeface="Exo"/>
              <a:ea typeface="Exo"/>
              <a:cs typeface="Exo"/>
              <a:sym typeface="Exo"/>
            </a:endParaRPr>
          </a:p>
        </p:txBody>
      </p:sp>
      <p:sp>
        <p:nvSpPr>
          <p:cNvPr id="335" name="Google Shape;335;p40"/>
          <p:cNvSpPr txBox="1"/>
          <p:nvPr/>
        </p:nvSpPr>
        <p:spPr>
          <a:xfrm>
            <a:off x="837125" y="2247379"/>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HUMAN RESOURCES</a:t>
            </a:r>
            <a:endParaRPr sz="1100" b="1">
              <a:solidFill>
                <a:schemeClr val="dk1"/>
              </a:solidFill>
              <a:latin typeface="Exo"/>
              <a:ea typeface="Exo"/>
              <a:cs typeface="Exo"/>
              <a:sym typeface="Exo"/>
            </a:endParaRPr>
          </a:p>
        </p:txBody>
      </p:sp>
      <p:sp>
        <p:nvSpPr>
          <p:cNvPr id="336" name="Google Shape;336;p40"/>
          <p:cNvSpPr txBox="1"/>
          <p:nvPr/>
        </p:nvSpPr>
        <p:spPr>
          <a:xfrm>
            <a:off x="837125" y="277160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latin typeface="Exo"/>
                <a:ea typeface="Exo"/>
                <a:cs typeface="Exo"/>
                <a:sym typeface="Exo"/>
              </a:rPr>
              <a:t>PROCUREMENT PROCESS</a:t>
            </a:r>
            <a:endParaRPr sz="1100" b="1">
              <a:solidFill>
                <a:schemeClr val="dk1"/>
              </a:solidFill>
              <a:latin typeface="Exo"/>
              <a:ea typeface="Exo"/>
              <a:cs typeface="Exo"/>
              <a:sym typeface="Exo"/>
            </a:endParaRPr>
          </a:p>
          <a:p>
            <a:pPr marL="0" lvl="0" indent="0" algn="l" rtl="0">
              <a:spcBef>
                <a:spcPts val="0"/>
              </a:spcBef>
              <a:spcAft>
                <a:spcPts val="0"/>
              </a:spcAft>
              <a:buNone/>
            </a:pPr>
            <a:endParaRPr sz="1100" b="1">
              <a:solidFill>
                <a:schemeClr val="dk1"/>
              </a:solidFill>
              <a:latin typeface="Exo"/>
              <a:ea typeface="Exo"/>
              <a:cs typeface="Exo"/>
              <a:sym typeface="Exo"/>
            </a:endParaRPr>
          </a:p>
        </p:txBody>
      </p:sp>
      <p:sp>
        <p:nvSpPr>
          <p:cNvPr id="337" name="Google Shape;337;p40"/>
          <p:cNvSpPr txBox="1"/>
          <p:nvPr/>
        </p:nvSpPr>
        <p:spPr>
          <a:xfrm>
            <a:off x="837125" y="3295822"/>
            <a:ext cx="1369200" cy="48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TECHNOLOGY</a:t>
            </a:r>
            <a:endParaRPr sz="1100" b="1">
              <a:solidFill>
                <a:schemeClr val="dk1"/>
              </a:solidFill>
              <a:latin typeface="Exo"/>
              <a:ea typeface="Exo"/>
              <a:cs typeface="Exo"/>
              <a:sym typeface="Exo"/>
            </a:endParaRPr>
          </a:p>
        </p:txBody>
      </p:sp>
      <p:sp>
        <p:nvSpPr>
          <p:cNvPr id="338" name="Google Shape;338;p40"/>
          <p:cNvSpPr txBox="1"/>
          <p:nvPr/>
        </p:nvSpPr>
        <p:spPr>
          <a:xfrm>
            <a:off x="837125" y="382005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SUPPLIER RELATIONSHIP</a:t>
            </a:r>
            <a:endParaRPr sz="1100" b="1">
              <a:solidFill>
                <a:schemeClr val="dk1"/>
              </a:solidFill>
              <a:latin typeface="Exo"/>
              <a:ea typeface="Exo"/>
              <a:cs typeface="Exo"/>
              <a:sym typeface="Exo"/>
            </a:endParaRPr>
          </a:p>
          <a:p>
            <a:pPr marL="0" lvl="0" indent="0" algn="l" rtl="0">
              <a:spcBef>
                <a:spcPts val="0"/>
              </a:spcBef>
              <a:spcAft>
                <a:spcPts val="0"/>
              </a:spcAft>
              <a:buNone/>
            </a:pPr>
            <a:endParaRPr sz="1100" b="1">
              <a:solidFill>
                <a:schemeClr val="dk1"/>
              </a:solidFill>
              <a:latin typeface="Exo"/>
              <a:ea typeface="Exo"/>
              <a:cs typeface="Exo"/>
              <a:sym typeface="Exo"/>
            </a:endParaRPr>
          </a:p>
        </p:txBody>
      </p:sp>
      <p:sp>
        <p:nvSpPr>
          <p:cNvPr id="339" name="Google Shape;339;p40"/>
          <p:cNvSpPr txBox="1"/>
          <p:nvPr/>
        </p:nvSpPr>
        <p:spPr>
          <a:xfrm>
            <a:off x="2591100" y="1222700"/>
            <a:ext cx="6504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BASIC</a:t>
            </a:r>
            <a:endParaRPr sz="1100" b="1">
              <a:solidFill>
                <a:schemeClr val="lt1"/>
              </a:solidFill>
              <a:latin typeface="Exo"/>
              <a:ea typeface="Exo"/>
              <a:cs typeface="Exo"/>
              <a:sym typeface="Exo"/>
            </a:endParaRPr>
          </a:p>
        </p:txBody>
      </p:sp>
      <p:sp>
        <p:nvSpPr>
          <p:cNvPr id="340" name="Google Shape;340;p40"/>
          <p:cNvSpPr txBox="1"/>
          <p:nvPr/>
        </p:nvSpPr>
        <p:spPr>
          <a:xfrm>
            <a:off x="3279350" y="1222700"/>
            <a:ext cx="14364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BELOW AVERAGE</a:t>
            </a:r>
            <a:endParaRPr sz="1100" b="1">
              <a:solidFill>
                <a:schemeClr val="lt1"/>
              </a:solidFill>
              <a:latin typeface="Exo"/>
              <a:ea typeface="Exo"/>
              <a:cs typeface="Exo"/>
              <a:sym typeface="Exo"/>
            </a:endParaRPr>
          </a:p>
        </p:txBody>
      </p:sp>
      <p:sp>
        <p:nvSpPr>
          <p:cNvPr id="341" name="Google Shape;341;p40"/>
          <p:cNvSpPr txBox="1"/>
          <p:nvPr/>
        </p:nvSpPr>
        <p:spPr>
          <a:xfrm>
            <a:off x="4848300" y="1222700"/>
            <a:ext cx="8355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AVERAGE</a:t>
            </a:r>
            <a:endParaRPr sz="1100" b="1">
              <a:solidFill>
                <a:schemeClr val="lt1"/>
              </a:solidFill>
              <a:latin typeface="Exo"/>
              <a:ea typeface="Exo"/>
              <a:cs typeface="Exo"/>
              <a:sym typeface="Exo"/>
            </a:endParaRPr>
          </a:p>
        </p:txBody>
      </p:sp>
      <p:sp>
        <p:nvSpPr>
          <p:cNvPr id="342" name="Google Shape;342;p40"/>
          <p:cNvSpPr txBox="1"/>
          <p:nvPr/>
        </p:nvSpPr>
        <p:spPr>
          <a:xfrm>
            <a:off x="5921450" y="1222700"/>
            <a:ext cx="9168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ADVANCED</a:t>
            </a:r>
            <a:endParaRPr sz="1100" b="1">
              <a:solidFill>
                <a:schemeClr val="lt1"/>
              </a:solidFill>
              <a:latin typeface="Exo"/>
              <a:ea typeface="Exo"/>
              <a:cs typeface="Exo"/>
              <a:sym typeface="Exo"/>
            </a:endParaRPr>
          </a:p>
        </p:txBody>
      </p:sp>
      <p:sp>
        <p:nvSpPr>
          <p:cNvPr id="343" name="Google Shape;343;p40"/>
          <p:cNvSpPr txBox="1"/>
          <p:nvPr/>
        </p:nvSpPr>
        <p:spPr>
          <a:xfrm>
            <a:off x="7075900" y="1222700"/>
            <a:ext cx="10722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WORD CLASS</a:t>
            </a:r>
            <a:endParaRPr sz="1100" b="1">
              <a:solidFill>
                <a:schemeClr val="lt1"/>
              </a:solidFill>
              <a:latin typeface="Exo"/>
              <a:ea typeface="Exo"/>
              <a:cs typeface="Exo"/>
              <a:sym typeface="Exo"/>
            </a:endParaRPr>
          </a:p>
        </p:txBody>
      </p:sp>
      <p:cxnSp>
        <p:nvCxnSpPr>
          <p:cNvPr id="344" name="Google Shape;344;p40"/>
          <p:cNvCxnSpPr/>
          <p:nvPr/>
        </p:nvCxnSpPr>
        <p:spPr>
          <a:xfrm>
            <a:off x="2262275" y="1964200"/>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40"/>
          <p:cNvCxnSpPr/>
          <p:nvPr/>
        </p:nvCxnSpPr>
        <p:spPr>
          <a:xfrm>
            <a:off x="2262275" y="2488425"/>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40"/>
          <p:cNvCxnSpPr/>
          <p:nvPr/>
        </p:nvCxnSpPr>
        <p:spPr>
          <a:xfrm>
            <a:off x="2262275" y="3012650"/>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40"/>
          <p:cNvCxnSpPr/>
          <p:nvPr/>
        </p:nvCxnSpPr>
        <p:spPr>
          <a:xfrm>
            <a:off x="2262275" y="3536875"/>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40"/>
          <p:cNvCxnSpPr/>
          <p:nvPr/>
        </p:nvCxnSpPr>
        <p:spPr>
          <a:xfrm>
            <a:off x="2262275" y="4061100"/>
            <a:ext cx="6063600" cy="0"/>
          </a:xfrm>
          <a:prstGeom prst="straightConnector1">
            <a:avLst/>
          </a:prstGeom>
          <a:noFill/>
          <a:ln w="9525" cap="flat" cmpd="sng">
            <a:solidFill>
              <a:schemeClr val="dk1"/>
            </a:solidFill>
            <a:prstDash val="solid"/>
            <a:round/>
            <a:headEnd type="none" w="med" len="med"/>
            <a:tailEnd type="none" w="med" len="med"/>
          </a:ln>
        </p:spPr>
      </p:cxnSp>
      <p:sp>
        <p:nvSpPr>
          <p:cNvPr id="349" name="Google Shape;349;p40"/>
          <p:cNvSpPr/>
          <p:nvPr/>
        </p:nvSpPr>
        <p:spPr>
          <a:xfrm>
            <a:off x="2795850" y="1835375"/>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145600" y="183537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3877100" y="240453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795850" y="2424013"/>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3877100" y="2892188"/>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6259400" y="289218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7491550" y="341642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5145600" y="3416413"/>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7491550" y="394063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5145600" y="394902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txBox="1">
            <a:spLocks noGrp="1"/>
          </p:cNvSpPr>
          <p:nvPr>
            <p:ph type="subTitle" idx="4294967295"/>
          </p:nvPr>
        </p:nvSpPr>
        <p:spPr>
          <a:xfrm>
            <a:off x="2198100" y="2058353"/>
            <a:ext cx="14364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1"/>
                </a:solidFill>
              </a:rPr>
              <a:t>OUR COMPANY</a:t>
            </a:r>
            <a:endParaRPr sz="1200">
              <a:solidFill>
                <a:schemeClr val="accent1"/>
              </a:solidFill>
            </a:endParaRPr>
          </a:p>
        </p:txBody>
      </p:sp>
      <p:sp>
        <p:nvSpPr>
          <p:cNvPr id="360" name="Google Shape;360;p40"/>
          <p:cNvSpPr txBox="1">
            <a:spLocks noGrp="1"/>
          </p:cNvSpPr>
          <p:nvPr>
            <p:ph type="subTitle" idx="4294967295"/>
          </p:nvPr>
        </p:nvSpPr>
        <p:spPr>
          <a:xfrm>
            <a:off x="4315500" y="2058353"/>
            <a:ext cx="19011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MAIN COMPETITOR</a:t>
            </a:r>
            <a:endParaRPr sz="1200"/>
          </a:p>
        </p:txBody>
      </p:sp>
    </p:spTree>
  </p:cSld>
  <p:clrMapOvr>
    <a:masterClrMapping/>
  </p:clrMapOvr>
</p:sld>
</file>

<file path=ppt/theme/theme1.xml><?xml version="1.0" encoding="utf-8"?>
<a:theme xmlns:a="http://schemas.openxmlformats.org/drawingml/2006/main" name=" Monorama Consulting Toolkit by Slidesgo">
  <a:themeElements>
    <a:clrScheme name="Simple Light">
      <a:dk1>
        <a:srgbClr val="000000"/>
      </a:dk1>
      <a:lt1>
        <a:srgbClr val="FFFFFF"/>
      </a:lt1>
      <a:dk2>
        <a:srgbClr val="595959"/>
      </a:dk2>
      <a:lt2>
        <a:srgbClr val="EEEEEE"/>
      </a:lt2>
      <a:accent1>
        <a:srgbClr val="5D44FF"/>
      </a:accent1>
      <a:accent2>
        <a:srgbClr val="321EB3"/>
      </a:accent2>
      <a:accent3>
        <a:srgbClr val="6C6DF9"/>
      </a:accent3>
      <a:accent4>
        <a:srgbClr val="8E9DF7"/>
      </a:accent4>
      <a:accent5>
        <a:srgbClr val="000000"/>
      </a:accent5>
      <a:accent6>
        <a:srgbClr val="6C6DF9"/>
      </a:accent6>
      <a:hlink>
        <a:srgbClr val="8E9D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2034</Words>
  <Application>Microsoft Macintosh PowerPoint</Application>
  <PresentationFormat>Bildschirmpräsentation (16:9)</PresentationFormat>
  <Paragraphs>588</Paragraphs>
  <Slides>70</Slides>
  <Notes>70</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70</vt:i4>
      </vt:variant>
    </vt:vector>
  </HeadingPairs>
  <TitlesOfParts>
    <vt:vector size="81" baseType="lpstr">
      <vt:lpstr>Roboto Medium</vt:lpstr>
      <vt:lpstr>Chakra Petch</vt:lpstr>
      <vt:lpstr>Proxima Nova Semibold</vt:lpstr>
      <vt:lpstr>Calibri</vt:lpstr>
      <vt:lpstr>Exo 2</vt:lpstr>
      <vt:lpstr>Amatic SC</vt:lpstr>
      <vt:lpstr>Exo</vt:lpstr>
      <vt:lpstr>Proxima Nova</vt:lpstr>
      <vt:lpstr>Arial</vt:lpstr>
      <vt:lpstr> Monorama Consulting Toolkit by Slidesgo</vt:lpstr>
      <vt:lpstr>Slidesgo Final Pages</vt:lpstr>
      <vt:lpstr>MONORAMA CONSULTING TOOLKIT</vt:lpstr>
      <vt:lpstr>CONTENTS OF THIS TEMPLATE</vt:lpstr>
      <vt:lpstr>TABLE OF CONTENTS</vt:lpstr>
      <vt:lpstr>OUR COMPANY</vt:lpstr>
      <vt:lpstr>PROBLEM &amp; SOLUTION</vt:lpstr>
      <vt:lpstr>PROJECT CASH FLOW</vt:lpstr>
      <vt:lpstr>UNDERSTANDING THE PROBLEM</vt:lpstr>
      <vt:lpstr>MAIN COMPETITORS</vt:lpstr>
      <vt:lpstr>MATURITY MODEL</vt:lpstr>
      <vt:lpstr>OUR SOLUTIONS</vt:lpstr>
      <vt:lpstr>PEST ANALYSIS</vt:lpstr>
      <vt:lpstr>VALUE CHAIN ANALYSIS</vt:lpstr>
      <vt:lpstr>MARKET RESEARCH</vt:lpstr>
      <vt:lpstr>ANSOFF GROWTH MATRIX</vt:lpstr>
      <vt:lpstr>TARGET</vt:lpstr>
      <vt:lpstr>ANALYSIS</vt:lpstr>
      <vt:lpstr>COMPETITOR COMPARISON</vt:lpstr>
      <vt:lpstr>WHOA!</vt:lpstr>
      <vt:lpstr>PowerPoint-Präsentation</vt:lpstr>
      <vt:lpstr>UPCOMING GOALS</vt:lpstr>
      <vt:lpstr>BUSINESS ROADMAP</vt:lpstr>
      <vt:lpstr>A PICTURE IS WORTH A THOUSAND WORDS</vt:lpstr>
      <vt:lpstr>AWESOME WORDS</vt:lpstr>
      <vt:lpstr>AWARDS</vt:lpstr>
      <vt:lpstr>OUR PARTNERS</vt:lpstr>
      <vt:lpstr>4,498,300</vt:lpstr>
      <vt:lpstr>333,000.00</vt:lpstr>
      <vt:lpstr>OUR PROCESS</vt:lpstr>
      <vt:lpstr>OUR CONSULTANTS</vt:lpstr>
      <vt:lpstr>PROFIT AND LOSS FORECAST</vt:lpstr>
      <vt:lpstr>SWOT ANALYSIS</vt:lpstr>
      <vt:lpstr>RECOMMENDATIONS</vt:lpstr>
      <vt:lpstr>PRICING MANAGEMENT PROJECT</vt:lpstr>
      <vt:lpstr>TESTIMONIALS</vt:lpstr>
      <vt:lpstr>LEAN BUSINESS CASE</vt:lpstr>
      <vt:lpstr>LEAN BUSINESS CASE</vt:lpstr>
      <vt:lpstr>OPPORTUNITIES &amp; SOLUTIONS</vt:lpstr>
      <vt:lpstr>DELIVERABLES &amp; OUTCOMES</vt:lpstr>
      <vt:lpstr>PROJECT COSTS</vt:lpstr>
      <vt:lpstr>CHANGE IMPACT ASSESSMENT</vt:lpstr>
      <vt:lpstr>RISK ASSESSMENT</vt:lpstr>
      <vt:lpstr>EXECUTIVE SUMMARY</vt:lpstr>
      <vt:lpstr>MCKINSEY 7S</vt:lpstr>
      <vt:lpstr>MAIN BUSINESS PROBLEMS</vt:lpstr>
      <vt:lpstr>BALANCED SCORECARD</vt:lpstr>
      <vt:lpstr>SWEET SPOT</vt:lpstr>
      <vt:lpstr>ORGANIZATIONAL CHART</vt:lpstr>
      <vt:lpstr>MISSION AND VISION</vt:lpstr>
      <vt:lpstr>SNEAK PEEK</vt:lpstr>
      <vt:lpstr>THANKS!</vt:lpstr>
      <vt:lpstr>BUSINESS ICON PACK</vt:lpstr>
      <vt:lpstr>ALTERNATIVE RESOURCES</vt:lpstr>
      <vt:lpstr>RESOURCES</vt:lpstr>
      <vt:lpstr>Instructions for use</vt:lpstr>
      <vt:lpstr>Fonts &amp; colors used</vt:lpstr>
      <vt:lpstr>PowerPoint-Präsentation</vt:lpstr>
      <vt:lpstr>Use our editable graphic resources... </vt:lpstr>
      <vt:lpstr>PowerPoint-Präsentation</vt:lpstr>
      <vt:lpstr>PowerPoint-Präsentation</vt:lpstr>
      <vt:lpstr>PowerPoint-Präsentation</vt:lpstr>
      <vt:lpstr>PowerPoint-Präsentation</vt:lpstr>
      <vt:lpstr>PowerPoint-Präsentation</vt:lpstr>
      <vt:lpstr>...and our sets of editable icons</vt:lpstr>
      <vt:lpstr>Educational Icons</vt:lpstr>
      <vt:lpstr>Business Icons</vt:lpstr>
      <vt:lpstr>Help &amp; Support Icons</vt:lpstr>
      <vt:lpstr>Creative Process Icons</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MONORAMA CONSULTING TOOLKIT</dc:title>
  <cp:lastModifiedBy>Maximilian Skowron</cp:lastModifiedBy>
  <cp:revision>1</cp:revision>
  <dcterms:modified xsi:type="dcterms:W3CDTF">2021-03-15T18:06:27Z</dcterms:modified>
</cp:coreProperties>
</file>